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8" r:id="rId2"/>
    <p:sldId id="363" r:id="rId3"/>
    <p:sldId id="374" r:id="rId4"/>
    <p:sldId id="375" r:id="rId5"/>
    <p:sldId id="393" r:id="rId6"/>
    <p:sldId id="376" r:id="rId7"/>
    <p:sldId id="377" r:id="rId8"/>
    <p:sldId id="378" r:id="rId9"/>
    <p:sldId id="379" r:id="rId10"/>
    <p:sldId id="394" r:id="rId11"/>
    <p:sldId id="381" r:id="rId12"/>
    <p:sldId id="382" r:id="rId13"/>
    <p:sldId id="395" r:id="rId14"/>
    <p:sldId id="396" r:id="rId15"/>
    <p:sldId id="397" r:id="rId16"/>
    <p:sldId id="398" r:id="rId17"/>
    <p:sldId id="399" r:id="rId18"/>
    <p:sldId id="390" r:id="rId19"/>
    <p:sldId id="391" r:id="rId20"/>
    <p:sldId id="392" r:id="rId21"/>
    <p:sldId id="400" r:id="rId22"/>
    <p:sldId id="401" r:id="rId23"/>
    <p:sldId id="402" r:id="rId24"/>
    <p:sldId id="403" r:id="rId25"/>
    <p:sldId id="404" r:id="rId26"/>
    <p:sldId id="373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65" r:id="rId38"/>
    <p:sldId id="366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405" r:id="rId47"/>
    <p:sldId id="372" r:id="rId48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F7003BD-8863-4609-90FC-21F03DC20A69}">
          <p14:sldIdLst>
            <p14:sldId id="258"/>
            <p14:sldId id="363"/>
            <p14:sldId id="374"/>
            <p14:sldId id="375"/>
            <p14:sldId id="393"/>
            <p14:sldId id="376"/>
            <p14:sldId id="377"/>
            <p14:sldId id="378"/>
            <p14:sldId id="379"/>
            <p14:sldId id="394"/>
            <p14:sldId id="381"/>
            <p14:sldId id="382"/>
            <p14:sldId id="395"/>
            <p14:sldId id="396"/>
            <p14:sldId id="397"/>
            <p14:sldId id="398"/>
            <p14:sldId id="399"/>
            <p14:sldId id="390"/>
            <p14:sldId id="391"/>
            <p14:sldId id="392"/>
            <p14:sldId id="400"/>
            <p14:sldId id="401"/>
            <p14:sldId id="402"/>
            <p14:sldId id="403"/>
            <p14:sldId id="404"/>
            <p14:sldId id="373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65"/>
            <p14:sldId id="366"/>
            <p14:sldId id="339"/>
            <p14:sldId id="340"/>
            <p14:sldId id="341"/>
            <p14:sldId id="342"/>
            <p14:sldId id="343"/>
            <p14:sldId id="344"/>
            <p14:sldId id="345"/>
            <p14:sldId id="405"/>
            <p14:sldId id="3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4C6FD-F3FA-4CD9-B952-91B57AE048C5}" type="datetimeFigureOut">
              <a:rPr lang="en-DE" smtClean="0"/>
              <a:t>20/05/2025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337AB-EC2F-4293-ADA7-DDF4AD7BA6D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0174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B048A-F856-8FC0-D1B1-394DDF8B7F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725" y="1873249"/>
            <a:ext cx="11256349" cy="2137743"/>
          </a:xfrm>
        </p:spPr>
        <p:txBody>
          <a:bodyPr anchor="b"/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8EF49-D283-1706-05B8-788EF92123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725" y="4638260"/>
            <a:ext cx="11256963" cy="145138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dirty="0"/>
              <a:t>Untertitel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45280-0B4B-ACEE-CE83-F3068856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Referierenden | Einrichtung, Arial 10pt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CAA8C86-ED12-4341-7307-2F3B27D4B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0"/>
          <a:stretch/>
        </p:blipFill>
        <p:spPr>
          <a:xfrm>
            <a:off x="-1" y="348344"/>
            <a:ext cx="4235513" cy="878456"/>
          </a:xfrm>
          <a:prstGeom prst="rect">
            <a:avLst/>
          </a:prstGeom>
        </p:spPr>
      </p:pic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49FABAF8-EA5F-771A-0608-FF7CA5B657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58953" y="468313"/>
            <a:ext cx="1964122" cy="707083"/>
          </a:xfrm>
          <a:solidFill>
            <a:schemeClr val="bg1"/>
          </a:solidFill>
        </p:spPr>
        <p:txBody>
          <a:bodyPr anchor="ctr" anchorCtr="0"/>
          <a:lstStyle>
            <a:lvl1pPr algn="ctr">
              <a:defRPr sz="1000"/>
            </a:lvl1pPr>
          </a:lstStyle>
          <a:p>
            <a:r>
              <a:rPr lang="de-DE" dirty="0"/>
              <a:t>Zweitlogo</a:t>
            </a:r>
          </a:p>
        </p:txBody>
      </p:sp>
    </p:spTree>
    <p:extLst>
      <p:ext uri="{BB962C8B-B14F-4D97-AF65-F5344CB8AC3E}">
        <p14:creationId xmlns:p14="http://schemas.microsoft.com/office/powerpoint/2010/main" val="3004971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Option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FF4C5BC-6D20-FED4-8532-7AF4433366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DFDFFF-E562-B802-280D-F82B196CC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6" y="3278188"/>
            <a:ext cx="9114596" cy="1404937"/>
          </a:xfrm>
        </p:spPr>
        <p:txBody>
          <a:bodyPr anchor="ctr" anchorCtr="0"/>
          <a:lstStyle>
            <a:lvl1pPr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 noProof="0" dirty="0"/>
              <a:t>Zwischenüberschrift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7C58130-D793-4585-0F62-E225AFE34C08}"/>
              </a:ext>
            </a:extLst>
          </p:cNvPr>
          <p:cNvSpPr txBox="1"/>
          <p:nvPr userDrawn="1"/>
        </p:nvSpPr>
        <p:spPr>
          <a:xfrm rot="16200000">
            <a:off x="10981533" y="5322091"/>
            <a:ext cx="1406524" cy="1285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© Michael Fahrig</a:t>
            </a:r>
          </a:p>
        </p:txBody>
      </p:sp>
    </p:spTree>
    <p:extLst>
      <p:ext uri="{BB962C8B-B14F-4D97-AF65-F5344CB8AC3E}">
        <p14:creationId xmlns:p14="http://schemas.microsoft.com/office/powerpoint/2010/main" val="128618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Option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89A371-D2C0-C5C7-599F-F5ADA1B1E1A0}"/>
              </a:ext>
            </a:extLst>
          </p:cNvPr>
          <p:cNvSpPr/>
          <p:nvPr userDrawn="1"/>
        </p:nvSpPr>
        <p:spPr>
          <a:xfrm>
            <a:off x="3454400" y="1440070"/>
            <a:ext cx="7262191" cy="54179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391775-4AD1-8748-F53B-B70F564F1E28}"/>
              </a:ext>
            </a:extLst>
          </p:cNvPr>
          <p:cNvSpPr/>
          <p:nvPr userDrawn="1"/>
        </p:nvSpPr>
        <p:spPr>
          <a:xfrm>
            <a:off x="-1" y="0"/>
            <a:ext cx="34544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0F319D-54B8-AFBD-BA65-4B5CD82AAB9C}"/>
              </a:ext>
            </a:extLst>
          </p:cNvPr>
          <p:cNvSpPr/>
          <p:nvPr userDrawn="1"/>
        </p:nvSpPr>
        <p:spPr>
          <a:xfrm>
            <a:off x="10716591" y="1440070"/>
            <a:ext cx="1473208" cy="3243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B1A0D3-0AC2-CE22-6080-14AD1ABDD9C9}"/>
              </a:ext>
            </a:extLst>
          </p:cNvPr>
          <p:cNvSpPr/>
          <p:nvPr userDrawn="1"/>
        </p:nvSpPr>
        <p:spPr>
          <a:xfrm>
            <a:off x="-1" y="1873249"/>
            <a:ext cx="10716591" cy="2610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FDFFF-E562-B802-280D-F82B196CC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1873249"/>
            <a:ext cx="9847263" cy="2610403"/>
          </a:xfrm>
        </p:spPr>
        <p:txBody>
          <a:bodyPr anchor="ctr" anchorCtr="0"/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Zwischenüberschrift</a:t>
            </a:r>
          </a:p>
        </p:txBody>
      </p:sp>
    </p:spTree>
    <p:extLst>
      <p:ext uri="{BB962C8B-B14F-4D97-AF65-F5344CB8AC3E}">
        <p14:creationId xmlns:p14="http://schemas.microsoft.com/office/powerpoint/2010/main" val="430668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-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92C2-FFB1-4708-E8B4-A83FEB8F4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9D84D-EE1B-559A-763F-27CCEDAFB8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6726" y="1796400"/>
            <a:ext cx="9847262" cy="4291200"/>
          </a:xfrm>
        </p:spPr>
        <p:txBody>
          <a:bodyPr/>
          <a:lstStyle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4AAA-16BD-3626-AEA5-8A73E455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Referierenden | Einrichtung, Arial 10pt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0BAD4-14D0-5047-44BC-502E9A6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‹#›</a:t>
            </a:fld>
            <a:endParaRPr lang="de-DE" noProof="0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FD8F9C2E-5E35-BA39-43DD-137B5B3637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59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-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92C2-FFB1-4708-E8B4-A83FEB8F4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9D84D-EE1B-559A-763F-27CCEDAFB8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6727" y="1796400"/>
            <a:ext cx="5485274" cy="429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4AAA-16BD-3626-AEA5-8A73E455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Referierenden | Einrichtung, Arial 10pt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0BAD4-14D0-5047-44BC-502E9A6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‹#›</a:t>
            </a:fld>
            <a:endParaRPr lang="de-DE" noProof="0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FD8F9C2E-5E35-BA39-43DD-137B5B3637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E2CA85-C8A9-AE51-BACA-F669C81BC3A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40001" y="1796400"/>
            <a:ext cx="5485274" cy="429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22179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 vier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92C2-FFB1-4708-E8B4-A83FEB8F4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9D84D-EE1B-559A-763F-27CCEDAFB8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6727" y="1796400"/>
            <a:ext cx="2673811" cy="429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4AAA-16BD-3626-AEA5-8A73E455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Referierenden | Einrichtung, Arial 10pt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0BAD4-14D0-5047-44BC-502E9A6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‹#›</a:t>
            </a:fld>
            <a:endParaRPr lang="de-DE" noProof="0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FD8F9C2E-5E35-BA39-43DD-137B5B3637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8142009-8219-8BC1-AE3A-F9995A3671D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28538" y="1796400"/>
            <a:ext cx="2522669" cy="429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4DCE4CB-2A8A-E999-BC5B-0546FC61E3B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41190" y="1796400"/>
            <a:ext cx="2522669" cy="429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4D3354A-A889-874A-227B-545FF09A783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049264" y="1796400"/>
            <a:ext cx="2673811" cy="429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74991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B009781-AC80-2F25-3029-6F12E58808D1}"/>
              </a:ext>
            </a:extLst>
          </p:cNvPr>
          <p:cNvSpPr/>
          <p:nvPr userDrawn="1"/>
        </p:nvSpPr>
        <p:spPr>
          <a:xfrm>
            <a:off x="0" y="1299614"/>
            <a:ext cx="12192000" cy="4790036"/>
          </a:xfrm>
          <a:prstGeom prst="rect">
            <a:avLst/>
          </a:prstGeom>
          <a:solidFill>
            <a:srgbClr val="CCDA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C992C2-FFB1-4708-E8B4-A83FEB8F4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6" y="335389"/>
            <a:ext cx="11256962" cy="703885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4AAA-16BD-3626-AEA5-8A73E455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Referierenden | Einrichtung, Arial 10pt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0BAD4-14D0-5047-44BC-502E9A6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‹#›</a:t>
            </a:fld>
            <a:endParaRPr lang="de-DE" noProof="0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FD8F9C2E-5E35-BA39-43DD-137B5B3637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964625C-7228-3CD7-0228-EB8F4DA6AF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725" y="1724067"/>
            <a:ext cx="11256963" cy="4106890"/>
          </a:xfrm>
        </p:spPr>
        <p:txBody>
          <a:bodyPr numCol="4" spcCol="144000">
            <a:normAutofit/>
          </a:bodyPr>
          <a:lstStyle>
            <a:lvl1pPr defTabSz="540000">
              <a:buFontTx/>
              <a:buNone/>
              <a:defRPr sz="1200"/>
            </a:lvl1pPr>
            <a:lvl2pPr marL="0" indent="0" defTabSz="540000">
              <a:buFontTx/>
              <a:buNone/>
              <a:defRPr sz="1200"/>
            </a:lvl2pPr>
            <a:lvl3pPr marL="230400" indent="0" defTabSz="540000">
              <a:buFontTx/>
              <a:buNone/>
              <a:defRPr sz="1200"/>
            </a:lvl3pPr>
            <a:lvl4pPr marL="462600" indent="0" defTabSz="540000">
              <a:buFontTx/>
              <a:buNone/>
              <a:defRPr sz="1200"/>
            </a:lvl4pPr>
            <a:lvl5pPr marL="693000" indent="0" defTabSz="540000">
              <a:buFontTx/>
              <a:buNone/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52389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30A19-C31D-D17E-333F-5FFC84C555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D7F09D-CA65-1FAC-B1F6-091848CD1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Referierenden | Einrichtung, Arial 10pt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761AEE-F368-8957-E533-F548576E7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‹#›</a:t>
            </a:fld>
            <a:endParaRPr lang="de-DE" noProof="0" dirty="0"/>
          </a:p>
        </p:txBody>
      </p:sp>
      <p:pic>
        <p:nvPicPr>
          <p:cNvPr id="3" name="Graphic 23">
            <a:extLst>
              <a:ext uri="{FF2B5EF4-FFF2-40B4-BE49-F238E27FC236}">
                <a16:creationId xmlns:a16="http://schemas.microsoft.com/office/drawing/2014/main" id="{DE676504-1990-FA12-2EC7-C96AF53469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68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A06372-D161-EFA2-E8ED-37A825909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Referierenden | Einrichtung, Arial 10pt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5224E-3006-D545-7E15-81DF2E93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‹#›</a:t>
            </a:fld>
            <a:endParaRPr lang="de-DE" noProof="0" dirty="0"/>
          </a:p>
        </p:txBody>
      </p:sp>
      <p:pic>
        <p:nvPicPr>
          <p:cNvPr id="2" name="Graphic 23">
            <a:extLst>
              <a:ext uri="{FF2B5EF4-FFF2-40B4-BE49-F238E27FC236}">
                <a16:creationId xmlns:a16="http://schemas.microsoft.com/office/drawing/2014/main" id="{CA34AAE7-7AA4-1685-C297-75524C2449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05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und Tex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1F905-3C25-3CFA-E054-260957D33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34800"/>
            <a:ext cx="10888661" cy="1075635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7C1336-2991-8D7B-3424-2F8D21F7B98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66727" y="1819622"/>
            <a:ext cx="4918074" cy="4270028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230400" indent="-230400">
              <a:buFont typeface="Arial" panose="020B0604020202020204" pitchFamily="34" charset="0"/>
              <a:buChar char="•"/>
              <a:defRPr sz="2000"/>
            </a:lvl2pPr>
            <a:lvl3pPr marL="460800" indent="-230400">
              <a:buFont typeface="Arial" panose="020B0604020202020204" pitchFamily="34" charset="0"/>
              <a:buChar char="•"/>
              <a:defRPr sz="2000"/>
            </a:lvl3pPr>
            <a:lvl4pPr marL="691200" indent="-230400">
              <a:buFont typeface="Arial" panose="020B0604020202020204" pitchFamily="34" charset="0"/>
              <a:buChar char="•"/>
              <a:defRPr sz="2000"/>
            </a:lvl4pPr>
            <a:lvl5pPr marL="921600" indent="-230400">
              <a:buFont typeface="Arial" panose="020B0604020202020204" pitchFamily="34" charset="0"/>
              <a:buChar char="•"/>
              <a:defRPr sz="2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noProof="0" dirty="0"/>
              <a:t>Fließtext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78D83-2BE1-ADF9-43B3-91BEF445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Referierenden | Einrichtung, Arial 10pt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AAB52-172F-B4B3-A3FA-15AC8C11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AB529B-D8ED-2881-64B4-857114F50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49843" y="1873250"/>
            <a:ext cx="5705544" cy="4216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noProof="0" dirty="0"/>
          </a:p>
        </p:txBody>
      </p:sp>
      <p:pic>
        <p:nvPicPr>
          <p:cNvPr id="5" name="Graphic 23">
            <a:extLst>
              <a:ext uri="{FF2B5EF4-FFF2-40B4-BE49-F238E27FC236}">
                <a16:creationId xmlns:a16="http://schemas.microsoft.com/office/drawing/2014/main" id="{53A88B90-E80D-2E66-A0ED-E8FAF11474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5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AB529B-D8ED-2881-64B4-857114F50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502524" y="0"/>
            <a:ext cx="4689475" cy="60896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E1F905-3C25-3CFA-E054-260957D33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6" y="334800"/>
            <a:ext cx="7035799" cy="1075635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78D83-2BE1-ADF9-43B3-91BEF445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Referierenden | Einrichtung, Arial 10pt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AAB52-172F-B4B3-A3FA-15AC8C11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‹#›</a:t>
            </a:fld>
            <a:endParaRPr lang="de-DE" noProof="0" dirty="0"/>
          </a:p>
        </p:txBody>
      </p:sp>
      <p:pic>
        <p:nvPicPr>
          <p:cNvPr id="5" name="Graphic 23">
            <a:extLst>
              <a:ext uri="{FF2B5EF4-FFF2-40B4-BE49-F238E27FC236}">
                <a16:creationId xmlns:a16="http://schemas.microsoft.com/office/drawing/2014/main" id="{53A88B90-E80D-2E66-A0ED-E8FAF11474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235755B-4407-A686-A945-80E4D01E480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66726" y="1819622"/>
            <a:ext cx="6716201" cy="4270028"/>
          </a:xfrm>
        </p:spPr>
        <p:txBody>
          <a:bodyPr/>
          <a:lstStyle>
            <a:lvl1pPr marL="0" indent="0">
              <a:buNone/>
              <a:defRPr sz="2000"/>
            </a:lvl1pPr>
            <a:lvl2pPr marL="230400" indent="-230400">
              <a:buFont typeface="Arial" panose="020B0604020202020204" pitchFamily="34" charset="0"/>
              <a:buChar char="•"/>
              <a:defRPr sz="2000"/>
            </a:lvl2pPr>
            <a:lvl3pPr marL="460800" indent="-230400">
              <a:buFont typeface="Arial" panose="020B0604020202020204" pitchFamily="34" charset="0"/>
              <a:buChar char="•"/>
              <a:defRPr sz="2000"/>
            </a:lvl3pPr>
            <a:lvl4pPr marL="691200" indent="-230400">
              <a:buFont typeface="Arial" panose="020B0604020202020204" pitchFamily="34" charset="0"/>
              <a:buChar char="•"/>
              <a:defRPr sz="2000"/>
            </a:lvl4pPr>
            <a:lvl5pPr marL="921600" indent="-230400">
              <a:buFont typeface="Arial" panose="020B0604020202020204" pitchFamily="34" charset="0"/>
              <a:buChar char="•"/>
              <a:defRPr sz="2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noProof="0" dirty="0"/>
              <a:t>Fließtext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76341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57F847-0F40-805F-E109-55937F16EE05}"/>
              </a:ext>
            </a:extLst>
          </p:cNvPr>
          <p:cNvSpPr/>
          <p:nvPr userDrawn="1"/>
        </p:nvSpPr>
        <p:spPr>
          <a:xfrm>
            <a:off x="0" y="1873249"/>
            <a:ext cx="12192000" cy="49847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B048A-F856-8FC0-D1B1-394DDF8B7F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725" y="1873249"/>
            <a:ext cx="11256349" cy="2137743"/>
          </a:xfrm>
        </p:spPr>
        <p:txBody>
          <a:bodyPr anchor="b"/>
          <a:lstStyle>
            <a:lvl1pPr algn="l">
              <a:lnSpc>
                <a:spcPct val="100000"/>
              </a:lnSpc>
              <a:defRPr sz="4400" b="1">
                <a:solidFill>
                  <a:schemeClr val="bg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8EF49-D283-1706-05B8-788EF92123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725" y="4638260"/>
            <a:ext cx="11256963" cy="145138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Untertitel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45280-0B4B-ACEE-CE83-F3068856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Name des Referierenden | Einrichtung, Arial 10pt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CAA8C86-ED12-4341-7307-2F3B27D4B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0"/>
          <a:stretch/>
        </p:blipFill>
        <p:spPr>
          <a:xfrm>
            <a:off x="-1" y="352761"/>
            <a:ext cx="4235513" cy="878456"/>
          </a:xfrm>
          <a:prstGeom prst="rect">
            <a:avLst/>
          </a:prstGeom>
        </p:spPr>
      </p:pic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B5025F8A-ED4E-505F-1846-37BFE1F7B5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58953" y="468313"/>
            <a:ext cx="1964122" cy="707083"/>
          </a:xfrm>
          <a:solidFill>
            <a:schemeClr val="bg1"/>
          </a:solidFill>
        </p:spPr>
        <p:txBody>
          <a:bodyPr anchor="ctr" anchorCtr="0"/>
          <a:lstStyle>
            <a:lvl1pPr algn="ctr">
              <a:defRPr sz="1000"/>
            </a:lvl1pPr>
          </a:lstStyle>
          <a:p>
            <a:r>
              <a:rPr lang="de-DE" dirty="0"/>
              <a:t>Zweitlogo</a:t>
            </a:r>
          </a:p>
        </p:txBody>
      </p:sp>
    </p:spTree>
    <p:extLst>
      <p:ext uri="{BB962C8B-B14F-4D97-AF65-F5344CB8AC3E}">
        <p14:creationId xmlns:p14="http://schemas.microsoft.com/office/powerpoint/2010/main" val="753286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1F905-3C25-3CFA-E054-260957D33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34800"/>
            <a:ext cx="11256349" cy="1075635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78D83-2BE1-ADF9-43B3-91BEF445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Name des Referierenden | Einrichtung, Arial 10pt</a:t>
            </a:r>
            <a:endParaRPr lang="en-US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80BE63C6-2C68-11A6-634F-A223CACE5DE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66725" y="1873250"/>
            <a:ext cx="7035800" cy="4216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dirty="0"/>
              <a:t>Diagramm</a:t>
            </a:r>
          </a:p>
        </p:txBody>
      </p:sp>
      <p:pic>
        <p:nvPicPr>
          <p:cNvPr id="3" name="Graphic 23">
            <a:extLst>
              <a:ext uri="{FF2B5EF4-FFF2-40B4-BE49-F238E27FC236}">
                <a16:creationId xmlns:a16="http://schemas.microsoft.com/office/drawing/2014/main" id="{0E3E6E4C-D915-71EB-4E50-21C71815E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7C1336-2991-8D7B-3424-2F8D21F7B98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378122" y="1824383"/>
            <a:ext cx="2345565" cy="426526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noProof="0" dirty="0"/>
              <a:t>Fließtext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AAB52-172F-B4B3-A3FA-15AC8C11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50737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9368830-63A9-52FE-7F28-A47ED42DB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73250"/>
            <a:ext cx="12192000" cy="498475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59B13E2-E807-8002-428D-29A29C515990}"/>
              </a:ext>
            </a:extLst>
          </p:cNvPr>
          <p:cNvSpPr txBox="1"/>
          <p:nvPr userDrawn="1"/>
        </p:nvSpPr>
        <p:spPr>
          <a:xfrm rot="16200000">
            <a:off x="10981533" y="5322091"/>
            <a:ext cx="1406524" cy="1285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© Bernd Wannenmacher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6C35A9-D326-D3E4-268D-71AE74532770}"/>
              </a:ext>
            </a:extLst>
          </p:cNvPr>
          <p:cNvSpPr>
            <a:spLocks/>
          </p:cNvSpPr>
          <p:nvPr userDrawn="1"/>
        </p:nvSpPr>
        <p:spPr>
          <a:xfrm>
            <a:off x="0" y="1873248"/>
            <a:ext cx="12191999" cy="498474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B048A-F856-8FC0-D1B1-394DDF8B7F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725" y="1873249"/>
            <a:ext cx="11256349" cy="2137743"/>
          </a:xfrm>
        </p:spPr>
        <p:txBody>
          <a:bodyPr anchor="b"/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8EF49-D283-1706-05B8-788EF92123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725" y="4638260"/>
            <a:ext cx="11256963" cy="145138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Untertitel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45280-0B4B-ACEE-CE83-F3068856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Name des Referierenden | Einrichtung, Arial 10pt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CAA8C86-ED12-4341-7307-2F3B27D4B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229" r="1"/>
          <a:stretch/>
        </p:blipFill>
        <p:spPr>
          <a:xfrm>
            <a:off x="1" y="348344"/>
            <a:ext cx="4235512" cy="878456"/>
          </a:xfrm>
          <a:prstGeom prst="rect">
            <a:avLst/>
          </a:prstGeom>
        </p:spPr>
      </p:pic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D59491A0-9F54-F9C8-CB1A-E7E4E6E7ED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58953" y="468313"/>
            <a:ext cx="1964122" cy="707083"/>
          </a:xfrm>
          <a:solidFill>
            <a:schemeClr val="bg1"/>
          </a:solidFill>
        </p:spPr>
        <p:txBody>
          <a:bodyPr anchor="ctr" anchorCtr="0"/>
          <a:lstStyle>
            <a:lvl1pPr algn="ctr">
              <a:defRPr sz="1000"/>
            </a:lvl1pPr>
          </a:lstStyle>
          <a:p>
            <a:r>
              <a:rPr lang="de-DE" dirty="0"/>
              <a:t>Zweitlogo</a:t>
            </a:r>
          </a:p>
        </p:txBody>
      </p:sp>
    </p:spTree>
    <p:extLst>
      <p:ext uri="{BB962C8B-B14F-4D97-AF65-F5344CB8AC3E}">
        <p14:creationId xmlns:p14="http://schemas.microsoft.com/office/powerpoint/2010/main" val="862911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9368830-63A9-52FE-7F28-A47ED42DB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73250"/>
            <a:ext cx="12192000" cy="498475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28B5E9D-132E-EA0A-A3EC-0E0FAAD894E1}"/>
              </a:ext>
            </a:extLst>
          </p:cNvPr>
          <p:cNvSpPr txBox="1"/>
          <p:nvPr userDrawn="1"/>
        </p:nvSpPr>
        <p:spPr>
          <a:xfrm rot="16200000">
            <a:off x="10981533" y="5322091"/>
            <a:ext cx="1406524" cy="1285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© Bernd Wannenmacher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6C35A9-D326-D3E4-268D-71AE74532770}"/>
              </a:ext>
            </a:extLst>
          </p:cNvPr>
          <p:cNvSpPr>
            <a:spLocks/>
          </p:cNvSpPr>
          <p:nvPr userDrawn="1"/>
        </p:nvSpPr>
        <p:spPr>
          <a:xfrm>
            <a:off x="0" y="1873252"/>
            <a:ext cx="12192000" cy="498474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B048A-F856-8FC0-D1B1-394DDF8B7F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725" y="1873249"/>
            <a:ext cx="11256349" cy="2137743"/>
          </a:xfrm>
        </p:spPr>
        <p:txBody>
          <a:bodyPr anchor="b"/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8EF49-D283-1706-05B8-788EF92123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725" y="4638260"/>
            <a:ext cx="11256963" cy="145138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dirty="0"/>
              <a:t>Untertitel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45280-0B4B-ACEE-CE83-F3068856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Name des Referierenden | Einrichtung, Arial 10pt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CAA8C86-ED12-4341-7307-2F3B27D4B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230"/>
          <a:stretch/>
        </p:blipFill>
        <p:spPr>
          <a:xfrm>
            <a:off x="-1" y="348344"/>
            <a:ext cx="4235513" cy="878455"/>
          </a:xfrm>
          <a:prstGeom prst="rect">
            <a:avLst/>
          </a:prstGeom>
        </p:spPr>
      </p:pic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CB702A7-213D-F666-5AF1-8E68C68246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58953" y="468313"/>
            <a:ext cx="1964122" cy="707083"/>
          </a:xfrm>
          <a:solidFill>
            <a:schemeClr val="bg1"/>
          </a:solidFill>
        </p:spPr>
        <p:txBody>
          <a:bodyPr anchor="ctr" anchorCtr="0"/>
          <a:lstStyle>
            <a:lvl1pPr algn="ctr">
              <a:defRPr sz="1000"/>
            </a:lvl1pPr>
          </a:lstStyle>
          <a:p>
            <a:r>
              <a:rPr lang="de-DE" dirty="0"/>
              <a:t>Zweitlogo</a:t>
            </a:r>
          </a:p>
        </p:txBody>
      </p:sp>
    </p:spTree>
    <p:extLst>
      <p:ext uri="{BB962C8B-B14F-4D97-AF65-F5344CB8AC3E}">
        <p14:creationId xmlns:p14="http://schemas.microsoft.com/office/powerpoint/2010/main" val="3334401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9368830-63A9-52FE-7F28-A47ED42DB1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73250"/>
            <a:ext cx="12192000" cy="498475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0993C30-67B9-75F4-1A06-1568B796DA9A}"/>
              </a:ext>
            </a:extLst>
          </p:cNvPr>
          <p:cNvSpPr txBox="1"/>
          <p:nvPr userDrawn="1"/>
        </p:nvSpPr>
        <p:spPr>
          <a:xfrm rot="16200000">
            <a:off x="10981533" y="5322091"/>
            <a:ext cx="1406524" cy="1285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© David </a:t>
            </a:r>
            <a:r>
              <a:rPr lang="de-DE" sz="800" dirty="0" err="1">
                <a:solidFill>
                  <a:schemeClr val="bg1"/>
                </a:solidFill>
              </a:rPr>
              <a:t>Ausserhofer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6C35A9-D326-D3E4-268D-71AE74532770}"/>
              </a:ext>
            </a:extLst>
          </p:cNvPr>
          <p:cNvSpPr>
            <a:spLocks/>
          </p:cNvSpPr>
          <p:nvPr userDrawn="1"/>
        </p:nvSpPr>
        <p:spPr>
          <a:xfrm>
            <a:off x="0" y="1873248"/>
            <a:ext cx="12192000" cy="498474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B048A-F856-8FC0-D1B1-394DDF8B7F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725" y="1873249"/>
            <a:ext cx="11256349" cy="2137743"/>
          </a:xfrm>
        </p:spPr>
        <p:txBody>
          <a:bodyPr anchor="b"/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8EF49-D283-1706-05B8-788EF92123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725" y="4638260"/>
            <a:ext cx="11256963" cy="145138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Untertitel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45280-0B4B-ACEE-CE83-F3068856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Name des Referierenden | Einrichtung, Arial 10pt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CAA8C86-ED12-4341-7307-2F3B27D4BF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36434" y="348344"/>
            <a:ext cx="3621290" cy="878455"/>
          </a:xfrm>
          <a:prstGeom prst="rect">
            <a:avLst/>
          </a:prstGeom>
        </p:spPr>
      </p:pic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BE665A16-192F-888C-DD69-6A2D6F6534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58953" y="468313"/>
            <a:ext cx="1964122" cy="707083"/>
          </a:xfrm>
          <a:solidFill>
            <a:schemeClr val="bg1"/>
          </a:solidFill>
        </p:spPr>
        <p:txBody>
          <a:bodyPr anchor="ctr" anchorCtr="0"/>
          <a:lstStyle>
            <a:lvl1pPr algn="ctr">
              <a:defRPr sz="1000"/>
            </a:lvl1pPr>
          </a:lstStyle>
          <a:p>
            <a:r>
              <a:rPr lang="de-DE" dirty="0"/>
              <a:t>Zweitlogo</a:t>
            </a:r>
          </a:p>
        </p:txBody>
      </p:sp>
    </p:spTree>
    <p:extLst>
      <p:ext uri="{BB962C8B-B14F-4D97-AF65-F5344CB8AC3E}">
        <p14:creationId xmlns:p14="http://schemas.microsoft.com/office/powerpoint/2010/main" val="715854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CBB458-ABC1-FD6D-2103-D83AE6BE96B4}"/>
              </a:ext>
            </a:extLst>
          </p:cNvPr>
          <p:cNvSpPr/>
          <p:nvPr userDrawn="1"/>
        </p:nvSpPr>
        <p:spPr>
          <a:xfrm>
            <a:off x="3454400" y="1440070"/>
            <a:ext cx="7262191" cy="54179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2AD4EC-48B9-56F2-00A4-34E299FAC8A5}"/>
              </a:ext>
            </a:extLst>
          </p:cNvPr>
          <p:cNvSpPr/>
          <p:nvPr userDrawn="1"/>
        </p:nvSpPr>
        <p:spPr>
          <a:xfrm>
            <a:off x="-1" y="0"/>
            <a:ext cx="34544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8C23AD-FA70-8345-F13A-A479031FCD44}"/>
              </a:ext>
            </a:extLst>
          </p:cNvPr>
          <p:cNvSpPr/>
          <p:nvPr userDrawn="1"/>
        </p:nvSpPr>
        <p:spPr>
          <a:xfrm>
            <a:off x="0" y="1873249"/>
            <a:ext cx="10313988" cy="421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B048A-F856-8FC0-D1B1-394DDF8B7F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726" y="2292626"/>
            <a:ext cx="9136684" cy="1718366"/>
          </a:xfrm>
        </p:spPr>
        <p:txBody>
          <a:bodyPr anchor="b"/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8EF49-D283-1706-05B8-788EF92123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725" y="4638261"/>
            <a:ext cx="9136685" cy="102041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dirty="0"/>
              <a:t>Untertitel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45280-0B4B-ACEE-CE83-F3068856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Referierenden | Einrichtung, Arial 10pt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5EF8A7-1A2C-C52B-BA04-5685EB8AAEEF}"/>
              </a:ext>
            </a:extLst>
          </p:cNvPr>
          <p:cNvSpPr/>
          <p:nvPr userDrawn="1"/>
        </p:nvSpPr>
        <p:spPr>
          <a:xfrm>
            <a:off x="10716591" y="1440070"/>
            <a:ext cx="1473208" cy="3243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phic 7">
            <a:extLst>
              <a:ext uri="{FF2B5EF4-FFF2-40B4-BE49-F238E27FC236}">
                <a16:creationId xmlns:a16="http://schemas.microsoft.com/office/drawing/2014/main" id="{D6E0D4D6-B4EE-6FBA-E4C3-9FAC2811F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0"/>
          <a:stretch/>
        </p:blipFill>
        <p:spPr>
          <a:xfrm>
            <a:off x="-1" y="348344"/>
            <a:ext cx="4235513" cy="878456"/>
          </a:xfrm>
          <a:prstGeom prst="rect">
            <a:avLst/>
          </a:prstGeom>
        </p:spPr>
      </p:pic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5B710B4A-14A5-AD62-B943-009162F339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58953" y="468313"/>
            <a:ext cx="1964122" cy="707083"/>
          </a:xfrm>
          <a:solidFill>
            <a:schemeClr val="bg1"/>
          </a:solidFill>
        </p:spPr>
        <p:txBody>
          <a:bodyPr anchor="ctr" anchorCtr="0"/>
          <a:lstStyle>
            <a:lvl1pPr algn="ctr">
              <a:defRPr sz="1000"/>
            </a:lvl1pPr>
          </a:lstStyle>
          <a:p>
            <a:r>
              <a:rPr lang="de-DE" dirty="0"/>
              <a:t>Zweitlogo</a:t>
            </a:r>
          </a:p>
        </p:txBody>
      </p:sp>
    </p:spTree>
    <p:extLst>
      <p:ext uri="{BB962C8B-B14F-4D97-AF65-F5344CB8AC3E}">
        <p14:creationId xmlns:p14="http://schemas.microsoft.com/office/powerpoint/2010/main" val="1926006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Option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DFFF-E562-B802-280D-F82B196CC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278189"/>
            <a:ext cx="11256963" cy="1404936"/>
          </a:xfrm>
        </p:spPr>
        <p:txBody>
          <a:bodyPr anchor="ctr" anchorCtr="0"/>
          <a:lstStyle>
            <a:lvl1pPr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 noProof="0" dirty="0"/>
              <a:t>Zwischenüberschrift</a:t>
            </a:r>
          </a:p>
        </p:txBody>
      </p:sp>
    </p:spTree>
    <p:extLst>
      <p:ext uri="{BB962C8B-B14F-4D97-AF65-F5344CB8AC3E}">
        <p14:creationId xmlns:p14="http://schemas.microsoft.com/office/powerpoint/2010/main" val="52450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FF4C5BC-6D20-FED4-8532-7AF4433366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DFDFFF-E562-B802-280D-F82B196CC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6" y="3278188"/>
            <a:ext cx="9114596" cy="1404937"/>
          </a:xfrm>
        </p:spPr>
        <p:txBody>
          <a:bodyPr anchor="ctr" anchorCtr="0"/>
          <a:lstStyle>
            <a:lvl1pPr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 noProof="0" dirty="0"/>
              <a:t>Zwischenüberschrift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D8A8BB9-01D0-3654-AAE2-4DE1BEC4A40B}"/>
              </a:ext>
            </a:extLst>
          </p:cNvPr>
          <p:cNvSpPr txBox="1"/>
          <p:nvPr userDrawn="1"/>
        </p:nvSpPr>
        <p:spPr>
          <a:xfrm rot="16200000">
            <a:off x="10981533" y="5322091"/>
            <a:ext cx="1406524" cy="1285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© Bernd Wannenmacher</a:t>
            </a:r>
          </a:p>
        </p:txBody>
      </p:sp>
    </p:spTree>
    <p:extLst>
      <p:ext uri="{BB962C8B-B14F-4D97-AF65-F5344CB8AC3E}">
        <p14:creationId xmlns:p14="http://schemas.microsoft.com/office/powerpoint/2010/main" val="405263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FF4C5BC-6D20-FED4-8532-7AF4433366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DFDFFF-E562-B802-280D-F82B196CC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6" y="3278188"/>
            <a:ext cx="9114596" cy="1404937"/>
          </a:xfrm>
        </p:spPr>
        <p:txBody>
          <a:bodyPr anchor="ctr" anchorCtr="0"/>
          <a:lstStyle>
            <a:lvl1pPr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 noProof="0" dirty="0"/>
              <a:t>Zwischenüberschrift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3D48632-650C-942F-7A62-CF9B0E319205}"/>
              </a:ext>
            </a:extLst>
          </p:cNvPr>
          <p:cNvSpPr txBox="1"/>
          <p:nvPr userDrawn="1"/>
        </p:nvSpPr>
        <p:spPr>
          <a:xfrm rot="16200000">
            <a:off x="10981533" y="5322091"/>
            <a:ext cx="1406524" cy="1285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© Bernd Wannenmacher</a:t>
            </a:r>
          </a:p>
        </p:txBody>
      </p:sp>
    </p:spTree>
    <p:extLst>
      <p:ext uri="{BB962C8B-B14F-4D97-AF65-F5344CB8AC3E}">
        <p14:creationId xmlns:p14="http://schemas.microsoft.com/office/powerpoint/2010/main" val="378542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337C05-0B52-73A3-9373-AAE32FCD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335389"/>
            <a:ext cx="11256962" cy="14043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 dirty="0"/>
              <a:t>Überschrift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8AD72-55F4-7462-F73C-F21DAB619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6" y="1797878"/>
            <a:ext cx="11256962" cy="42917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05DDF-77CE-867B-91D2-364B6E5D93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726" y="6389688"/>
            <a:ext cx="9847262" cy="2873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Name des Referierenden | Einrichtung, Arial 10pt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ABE3B-E0CA-7AC3-9201-404918DF6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16306" y="6389078"/>
            <a:ext cx="1406769" cy="2873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6F622B2-DCC2-4363-AA1C-8797E3A5E5C2}" type="slidenum">
              <a:rPr lang="de-DE" noProof="0" smtClean="0"/>
              <a:pPr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53635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304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60800" indent="-2304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1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216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95">
          <p15:clr>
            <a:srgbClr val="F26B43"/>
          </p15:clr>
        </p15:guide>
        <p15:guide id="4" pos="294">
          <p15:clr>
            <a:srgbClr val="F26B43"/>
          </p15:clr>
        </p15:guide>
        <p15:guide id="10" pos="1182">
          <p15:clr>
            <a:srgbClr val="F26B43"/>
          </p15:clr>
        </p15:guide>
        <p15:guide id="14" pos="2069">
          <p15:clr>
            <a:srgbClr val="F26B43"/>
          </p15:clr>
        </p15:guide>
        <p15:guide id="16" pos="2953">
          <p15:clr>
            <a:srgbClr val="F26B43"/>
          </p15:clr>
        </p15:guide>
        <p15:guide id="20" pos="3839">
          <p15:clr>
            <a:srgbClr val="F26B43"/>
          </p15:clr>
        </p15:guide>
        <p15:guide id="22" pos="4726">
          <p15:clr>
            <a:srgbClr val="F26B43"/>
          </p15:clr>
        </p15:guide>
        <p15:guide id="26" pos="5611">
          <p15:clr>
            <a:srgbClr val="F26B43"/>
          </p15:clr>
        </p15:guide>
        <p15:guide id="28" pos="6497">
          <p15:clr>
            <a:srgbClr val="F26B43"/>
          </p15:clr>
        </p15:guide>
        <p15:guide id="30" pos="7385">
          <p15:clr>
            <a:srgbClr val="F26B43"/>
          </p15:clr>
        </p15:guide>
        <p15:guide id="31" orient="horz" pos="1180">
          <p15:clr>
            <a:srgbClr val="F26B43"/>
          </p15:clr>
        </p15:guide>
        <p15:guide id="33" orient="horz" pos="2065">
          <p15:clr>
            <a:srgbClr val="F26B43"/>
          </p15:clr>
        </p15:guide>
        <p15:guide id="34" orient="horz" pos="2950">
          <p15:clr>
            <a:srgbClr val="F26B43"/>
          </p15:clr>
        </p15:guide>
        <p15:guide id="36" orient="horz" pos="3836">
          <p15:clr>
            <a:srgbClr val="F26B43"/>
          </p15:clr>
        </p15:guide>
        <p15:guide id="37" orient="horz" pos="40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20.png"/><Relationship Id="rId4" Type="http://schemas.openxmlformats.org/officeDocument/2006/relationships/image" Target="../media/image28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24.png"/><Relationship Id="rId12" Type="http://schemas.openxmlformats.org/officeDocument/2006/relationships/image" Target="../media/image4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22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24.png"/><Relationship Id="rId12" Type="http://schemas.openxmlformats.org/officeDocument/2006/relationships/image" Target="../media/image4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22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ED4E0-1C1B-31B3-E0A7-950661B330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466725" y="1873249"/>
            <a:ext cx="11256349" cy="2137743"/>
          </a:xfrm>
        </p:spPr>
        <p:txBody>
          <a:bodyPr/>
          <a:lstStyle/>
          <a:p>
            <a:r>
              <a:rPr lang="en-US" dirty="0"/>
              <a:t>Dynamic Algorithms in Geometry</a:t>
            </a:r>
            <a:endParaRPr lang="de-DE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E6AEFD8-0803-538D-C0CD-7E26439A01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466725" y="4638260"/>
            <a:ext cx="11256963" cy="1451389"/>
          </a:xfrm>
        </p:spPr>
        <p:txBody>
          <a:bodyPr/>
          <a:lstStyle/>
          <a:p>
            <a:r>
              <a:rPr lang="de-DE" dirty="0"/>
              <a:t>Wolfgang Mulzer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7485A1-F29B-591B-29D7-DDC2F1BD13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Wolfgang Mulzer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F9C4AA-D2EA-FDEE-6A26-E61ED63CB4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11431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902C3-F001-5E1A-2EC6-F89E83FEA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44DED-7A15-36EE-81E8-621532F8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335389"/>
            <a:ext cx="11256962" cy="685543"/>
          </a:xfrm>
        </p:spPr>
        <p:txBody>
          <a:bodyPr/>
          <a:lstStyle/>
          <a:p>
            <a:r>
              <a:rPr lang="en-US" dirty="0"/>
              <a:t>Dynamic Planar Lower Envelopes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A93B556-D176-E99B-BB70-264229E2B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Wolfgang Mulzer –</a:t>
            </a:r>
            <a:r>
              <a:rPr lang="en-US" dirty="0"/>
              <a:t> 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726B47-2F6E-D804-D609-BF996739D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object 3">
            <a:extLst>
              <a:ext uri="{FF2B5EF4-FFF2-40B4-BE49-F238E27FC236}">
                <a16:creationId xmlns:a16="http://schemas.microsoft.com/office/drawing/2014/main" id="{3CC80E65-45EA-07C9-24A2-145D311F39CE}"/>
              </a:ext>
            </a:extLst>
          </p:cNvPr>
          <p:cNvSpPr txBox="1"/>
          <p:nvPr/>
        </p:nvSpPr>
        <p:spPr>
          <a:xfrm>
            <a:off x="869214" y="2456434"/>
            <a:ext cx="9118283" cy="468718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400" dirty="0">
                <a:cs typeface="Calibri"/>
              </a:rPr>
              <a:t>And</a:t>
            </a:r>
            <a:r>
              <a:rPr lang="en-US" sz="2400" spc="-6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so</a:t>
            </a:r>
            <a:r>
              <a:rPr lang="en-US" sz="2400" spc="-6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on.</a:t>
            </a:r>
            <a:r>
              <a:rPr lang="en-US" sz="2400" spc="-50" dirty="0">
                <a:cs typeface="Calibri"/>
              </a:rPr>
              <a:t> </a:t>
            </a:r>
            <a:r>
              <a:rPr lang="en-US" sz="2400" spc="-40" dirty="0">
                <a:solidFill>
                  <a:schemeClr val="bg2">
                    <a:lumMod val="75000"/>
                  </a:schemeClr>
                </a:solidFill>
                <a:cs typeface="Calibri"/>
              </a:rPr>
              <a:t>C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an</a:t>
            </a:r>
            <a:r>
              <a:rPr lang="en-US" sz="2400" spc="-75" dirty="0">
                <a:solidFill>
                  <a:schemeClr val="bg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always</a:t>
            </a:r>
            <a:r>
              <a:rPr lang="en-US" sz="2400" spc="-75" dirty="0">
                <a:solidFill>
                  <a:schemeClr val="bg2">
                    <a:lumMod val="75000"/>
                  </a:schemeClr>
                </a:solidFill>
                <a:cs typeface="Calibri"/>
              </a:rPr>
              <a:t> rule out</a:t>
            </a:r>
            <a:r>
              <a:rPr lang="en-US" sz="2400" spc="-85" dirty="0">
                <a:solidFill>
                  <a:schemeClr val="bg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a</a:t>
            </a:r>
            <a:r>
              <a:rPr lang="en-US" sz="2400" spc="-70" dirty="0">
                <a:solidFill>
                  <a:schemeClr val="bg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  <a:cs typeface="Calibri"/>
              </a:rPr>
              <a:t>constant</a:t>
            </a:r>
            <a:r>
              <a:rPr lang="en-US" sz="2400" spc="-55" dirty="0">
                <a:solidFill>
                  <a:schemeClr val="bg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fraction</a:t>
            </a:r>
            <a:r>
              <a:rPr lang="en-US" sz="2400" spc="-70" dirty="0">
                <a:solidFill>
                  <a:schemeClr val="bg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of</a:t>
            </a:r>
            <a:r>
              <a:rPr lang="en-US" sz="2400" spc="-45" dirty="0">
                <a:solidFill>
                  <a:schemeClr val="bg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one</a:t>
            </a:r>
            <a:r>
              <a:rPr lang="en-US" sz="2400" spc="-65" dirty="0">
                <a:solidFill>
                  <a:schemeClr val="bg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400" spc="-25" dirty="0">
                <a:solidFill>
                  <a:schemeClr val="bg2">
                    <a:lumMod val="75000"/>
                  </a:schemeClr>
                </a:solidFill>
                <a:cs typeface="Calibri"/>
              </a:rPr>
              <a:t>envelope</a:t>
            </a:r>
            <a:endParaRPr lang="en-US" sz="2400" dirty="0">
              <a:solidFill>
                <a:schemeClr val="bg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id="{BF4CC52E-81F8-2A8A-59ED-B39D476261F3}"/>
              </a:ext>
            </a:extLst>
          </p:cNvPr>
          <p:cNvSpPr txBox="1"/>
          <p:nvPr/>
        </p:nvSpPr>
        <p:spPr>
          <a:xfrm>
            <a:off x="434816" y="1275213"/>
            <a:ext cx="2440210" cy="4247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b="1" spc="-10" dirty="0"/>
              <a:t>Key challenge</a:t>
            </a:r>
            <a:r>
              <a:rPr lang="en-US" sz="2400" spc="-10" dirty="0"/>
              <a:t>: </a:t>
            </a:r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D8320DB6-5157-0896-14D5-E2D80ACB947D}"/>
              </a:ext>
            </a:extLst>
          </p:cNvPr>
          <p:cNvSpPr txBox="1"/>
          <p:nvPr/>
        </p:nvSpPr>
        <p:spPr>
          <a:xfrm>
            <a:off x="1384322" y="1840652"/>
            <a:ext cx="94217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simultaneous binary search</a:t>
            </a:r>
            <a:r>
              <a:rPr lang="en-US" sz="2400" spc="-10" dirty="0"/>
              <a:t> in both envelopes</a:t>
            </a:r>
          </a:p>
        </p:txBody>
      </p:sp>
      <p:sp>
        <p:nvSpPr>
          <p:cNvPr id="10" name="Textfeld 5">
            <a:extLst>
              <a:ext uri="{FF2B5EF4-FFF2-40B4-BE49-F238E27FC236}">
                <a16:creationId xmlns:a16="http://schemas.microsoft.com/office/drawing/2014/main" id="{8A61EEF7-EEF7-381F-5DBF-6BEC8984EF15}"/>
              </a:ext>
            </a:extLst>
          </p:cNvPr>
          <p:cNvSpPr txBox="1"/>
          <p:nvPr/>
        </p:nvSpPr>
        <p:spPr>
          <a:xfrm>
            <a:off x="2684748" y="1275213"/>
            <a:ext cx="620995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find the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intersection</a:t>
            </a:r>
            <a:r>
              <a:rPr lang="en-US" sz="2400" spc="-10" dirty="0"/>
              <a:t> of two lower envelopes</a:t>
            </a:r>
          </a:p>
        </p:txBody>
      </p:sp>
      <p:sp>
        <p:nvSpPr>
          <p:cNvPr id="46" name="object 3">
            <a:extLst>
              <a:ext uri="{FF2B5EF4-FFF2-40B4-BE49-F238E27FC236}">
                <a16:creationId xmlns:a16="http://schemas.microsoft.com/office/drawing/2014/main" id="{59C0C174-5421-BC49-ADF2-45717B2B3AD1}"/>
              </a:ext>
            </a:extLst>
          </p:cNvPr>
          <p:cNvSpPr txBox="1"/>
          <p:nvPr/>
        </p:nvSpPr>
        <p:spPr>
          <a:xfrm>
            <a:off x="461009" y="4370053"/>
            <a:ext cx="1803560" cy="468718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400" b="1" dirty="0">
                <a:cs typeface="Calibri"/>
              </a:rPr>
              <a:t>Since then</a:t>
            </a:r>
            <a:r>
              <a:rPr lang="en-US" sz="2400" dirty="0">
                <a:cs typeface="Calibri"/>
              </a:rPr>
              <a:t>: </a:t>
            </a:r>
          </a:p>
        </p:txBody>
      </p:sp>
      <p:sp>
        <p:nvSpPr>
          <p:cNvPr id="47" name="Textfeld 4">
            <a:extLst>
              <a:ext uri="{FF2B5EF4-FFF2-40B4-BE49-F238E27FC236}">
                <a16:creationId xmlns:a16="http://schemas.microsoft.com/office/drawing/2014/main" id="{223E999F-5FD8-3197-17B0-D486FE425FC8}"/>
              </a:ext>
            </a:extLst>
          </p:cNvPr>
          <p:cNvSpPr txBox="1"/>
          <p:nvPr/>
        </p:nvSpPr>
        <p:spPr>
          <a:xfrm>
            <a:off x="461009" y="3060489"/>
            <a:ext cx="2414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Running time</a:t>
            </a:r>
            <a:r>
              <a:rPr lang="en-US" sz="2400" dirty="0"/>
              <a:t>: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8" name="Textfeld 5">
            <a:extLst>
              <a:ext uri="{FF2B5EF4-FFF2-40B4-BE49-F238E27FC236}">
                <a16:creationId xmlns:a16="http://schemas.microsoft.com/office/drawing/2014/main" id="{283D72E4-B4B8-2E47-862B-004A91393529}"/>
              </a:ext>
            </a:extLst>
          </p:cNvPr>
          <p:cNvSpPr txBox="1"/>
          <p:nvPr/>
        </p:nvSpPr>
        <p:spPr>
          <a:xfrm>
            <a:off x="2684748" y="3060489"/>
            <a:ext cx="492306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>
                <a:solidFill>
                  <a:schemeClr val="accent1"/>
                </a:solidFill>
              </a:rPr>
              <a:t>O(log n)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spc="-10" dirty="0"/>
              <a:t>for finding intersection</a:t>
            </a:r>
          </a:p>
        </p:txBody>
      </p:sp>
      <p:sp>
        <p:nvSpPr>
          <p:cNvPr id="49" name="Textfeld 5">
            <a:extLst>
              <a:ext uri="{FF2B5EF4-FFF2-40B4-BE49-F238E27FC236}">
                <a16:creationId xmlns:a16="http://schemas.microsoft.com/office/drawing/2014/main" id="{FC60EC46-97FC-8240-D26C-8F5093AF865D}"/>
              </a:ext>
            </a:extLst>
          </p:cNvPr>
          <p:cNvSpPr txBox="1"/>
          <p:nvPr/>
        </p:nvSpPr>
        <p:spPr>
          <a:xfrm>
            <a:off x="2684748" y="3572920"/>
            <a:ext cx="492306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>
                <a:solidFill>
                  <a:schemeClr val="accent1"/>
                </a:solidFill>
              </a:rPr>
              <a:t>O(log² n)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spc="-10" dirty="0"/>
              <a:t>per operation</a:t>
            </a:r>
          </a:p>
        </p:txBody>
      </p:sp>
      <p:sp>
        <p:nvSpPr>
          <p:cNvPr id="50" name="Textfeld 5">
            <a:extLst>
              <a:ext uri="{FF2B5EF4-FFF2-40B4-BE49-F238E27FC236}">
                <a16:creationId xmlns:a16="http://schemas.microsoft.com/office/drawing/2014/main" id="{6A4C946F-5BE3-573B-7C48-2C4451D1D86E}"/>
              </a:ext>
            </a:extLst>
          </p:cNvPr>
          <p:cNvSpPr txBox="1"/>
          <p:nvPr/>
        </p:nvSpPr>
        <p:spPr>
          <a:xfrm>
            <a:off x="2264568" y="4468873"/>
            <a:ext cx="492306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Many improvements</a:t>
            </a:r>
          </a:p>
        </p:txBody>
      </p:sp>
      <p:sp>
        <p:nvSpPr>
          <p:cNvPr id="51" name="Textfeld 5">
            <a:extLst>
              <a:ext uri="{FF2B5EF4-FFF2-40B4-BE49-F238E27FC236}">
                <a16:creationId xmlns:a16="http://schemas.microsoft.com/office/drawing/2014/main" id="{6ACFADBF-C9EC-290A-F600-6B27B6D73C23}"/>
              </a:ext>
            </a:extLst>
          </p:cNvPr>
          <p:cNvSpPr txBox="1"/>
          <p:nvPr/>
        </p:nvSpPr>
        <p:spPr>
          <a:xfrm>
            <a:off x="2264568" y="4938334"/>
            <a:ext cx="492306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>
                <a:solidFill>
                  <a:schemeClr val="accent5"/>
                </a:solidFill>
              </a:rPr>
              <a:t>Chan 2001</a:t>
            </a:r>
            <a:r>
              <a:rPr lang="en-US" sz="2400" spc="-10" dirty="0"/>
              <a:t>: </a:t>
            </a:r>
            <a:r>
              <a:rPr lang="en-US" sz="2400" spc="-1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O(log</a:t>
            </a:r>
            <a:r>
              <a:rPr lang="en-US" sz="2400" spc="-10" baseline="30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1+</a:t>
            </a:r>
            <a:r>
              <a:rPr lang="en-US" sz="2400" spc="-10" baseline="30000" dirty="0">
                <a:solidFill>
                  <a:schemeClr val="tx2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</a:t>
            </a:r>
            <a:r>
              <a:rPr lang="en-US" sz="2400" spc="-1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n)</a:t>
            </a:r>
          </a:p>
        </p:txBody>
      </p:sp>
      <p:sp>
        <p:nvSpPr>
          <p:cNvPr id="52" name="Textfeld 5">
            <a:extLst>
              <a:ext uri="{FF2B5EF4-FFF2-40B4-BE49-F238E27FC236}">
                <a16:creationId xmlns:a16="http://schemas.microsoft.com/office/drawing/2014/main" id="{E8B91DB9-F6EA-C224-8EDA-BA7C8E552B01}"/>
              </a:ext>
            </a:extLst>
          </p:cNvPr>
          <p:cNvSpPr txBox="1"/>
          <p:nvPr/>
        </p:nvSpPr>
        <p:spPr>
          <a:xfrm>
            <a:off x="2264568" y="5407795"/>
            <a:ext cx="534324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>
                <a:solidFill>
                  <a:schemeClr val="accent5"/>
                </a:solidFill>
              </a:rPr>
              <a:t>Brodal Jacob 2000</a:t>
            </a:r>
            <a:r>
              <a:rPr lang="en-US" sz="2400" spc="-10" dirty="0"/>
              <a:t>: </a:t>
            </a:r>
            <a:r>
              <a:rPr lang="en-US" sz="2400" spc="-1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O(log n loglog n)</a:t>
            </a:r>
          </a:p>
        </p:txBody>
      </p:sp>
      <p:sp>
        <p:nvSpPr>
          <p:cNvPr id="53" name="Textfeld 5">
            <a:extLst>
              <a:ext uri="{FF2B5EF4-FFF2-40B4-BE49-F238E27FC236}">
                <a16:creationId xmlns:a16="http://schemas.microsoft.com/office/drawing/2014/main" id="{54287CAF-E14E-7699-F815-26642EB56EA6}"/>
              </a:ext>
            </a:extLst>
          </p:cNvPr>
          <p:cNvSpPr txBox="1"/>
          <p:nvPr/>
        </p:nvSpPr>
        <p:spPr>
          <a:xfrm>
            <a:off x="2264568" y="5877257"/>
            <a:ext cx="534324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>
                <a:solidFill>
                  <a:schemeClr val="accent5"/>
                </a:solidFill>
              </a:rPr>
              <a:t>Brodal Jacob 2001</a:t>
            </a:r>
            <a:r>
              <a:rPr lang="en-US" sz="2400" spc="-10" dirty="0"/>
              <a:t>: </a:t>
            </a:r>
            <a:r>
              <a:rPr lang="en-US" sz="2400" spc="-1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O(log n)</a:t>
            </a:r>
          </a:p>
        </p:txBody>
      </p:sp>
      <p:sp>
        <p:nvSpPr>
          <p:cNvPr id="54" name="Textfeld 5">
            <a:extLst>
              <a:ext uri="{FF2B5EF4-FFF2-40B4-BE49-F238E27FC236}">
                <a16:creationId xmlns:a16="http://schemas.microsoft.com/office/drawing/2014/main" id="{86411439-8966-1442-64B4-D044F3AB8D0C}"/>
              </a:ext>
            </a:extLst>
          </p:cNvPr>
          <p:cNvSpPr txBox="1"/>
          <p:nvPr/>
        </p:nvSpPr>
        <p:spPr>
          <a:xfrm>
            <a:off x="7656063" y="5204222"/>
            <a:ext cx="336362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amortized, </a:t>
            </a:r>
            <a:b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implicit representation</a:t>
            </a:r>
          </a:p>
        </p:txBody>
      </p:sp>
      <p:sp>
        <p:nvSpPr>
          <p:cNvPr id="55" name="Textfeld 4">
            <a:extLst>
              <a:ext uri="{FF2B5EF4-FFF2-40B4-BE49-F238E27FC236}">
                <a16:creationId xmlns:a16="http://schemas.microsoft.com/office/drawing/2014/main" id="{92FD1D56-3BAD-021D-2636-B97381C403EB}"/>
              </a:ext>
            </a:extLst>
          </p:cNvPr>
          <p:cNvSpPr txBox="1"/>
          <p:nvPr/>
        </p:nvSpPr>
        <p:spPr>
          <a:xfrm>
            <a:off x="434816" y="1822186"/>
            <a:ext cx="97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Idea</a:t>
            </a:r>
            <a:r>
              <a:rPr lang="en-US" sz="2400" dirty="0"/>
              <a:t>: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7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4ABEC-DC49-26B2-2F2E-D5782486E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900F22-E72B-7C36-F060-2EBFC1288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335389"/>
            <a:ext cx="11256962" cy="685543"/>
          </a:xfrm>
        </p:spPr>
        <p:txBody>
          <a:bodyPr/>
          <a:lstStyle/>
          <a:p>
            <a:r>
              <a:rPr lang="en-US" dirty="0"/>
              <a:t>Dynamic Planar Lower Envelopes of </a:t>
            </a:r>
            <a:r>
              <a:rPr lang="en-US" dirty="0" err="1"/>
              <a:t>Pseudolines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B7F6A8-9D46-FACE-744E-CDBB295C7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Wolfgang Mulzer –</a:t>
            </a:r>
            <a:r>
              <a:rPr lang="en-US" dirty="0"/>
              <a:t> 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B3B113F-793C-F3C3-12B8-80C22D805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31A1DC6-9EEE-4BB6-345D-D805C067684C}"/>
              </a:ext>
            </a:extLst>
          </p:cNvPr>
          <p:cNvSpPr txBox="1"/>
          <p:nvPr/>
        </p:nvSpPr>
        <p:spPr>
          <a:xfrm>
            <a:off x="404090" y="1682855"/>
            <a:ext cx="1005135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b="1" spc="-10" dirty="0"/>
              <a:t>Now</a:t>
            </a:r>
            <a:r>
              <a:rPr lang="en-US" sz="2400" spc="-10" dirty="0"/>
              <a:t>: same task, for </a:t>
            </a:r>
            <a:r>
              <a:rPr lang="en-US" sz="2400" spc="-10" dirty="0" err="1">
                <a:solidFill>
                  <a:schemeClr val="bg2">
                    <a:lumMod val="75000"/>
                  </a:schemeClr>
                </a:solidFill>
              </a:rPr>
              <a:t>pseudolines</a:t>
            </a:r>
            <a:endParaRPr lang="en-US" sz="2400" spc="-1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" name="object 4">
            <a:extLst>
              <a:ext uri="{FF2B5EF4-FFF2-40B4-BE49-F238E27FC236}">
                <a16:creationId xmlns:a16="http://schemas.microsoft.com/office/drawing/2014/main" id="{A475644F-ADA5-5A84-E27A-A68F4330A19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1863" y="3906337"/>
            <a:ext cx="5097508" cy="2731311"/>
          </a:xfrm>
          <a:prstGeom prst="rect">
            <a:avLst/>
          </a:prstGeom>
        </p:spPr>
      </p:pic>
      <p:sp>
        <p:nvSpPr>
          <p:cNvPr id="11" name="Textfeld 5">
            <a:extLst>
              <a:ext uri="{FF2B5EF4-FFF2-40B4-BE49-F238E27FC236}">
                <a16:creationId xmlns:a16="http://schemas.microsoft.com/office/drawing/2014/main" id="{DAE71642-F87E-1C40-B893-EDDE6E94D7FF}"/>
              </a:ext>
            </a:extLst>
          </p:cNvPr>
          <p:cNvSpPr txBox="1"/>
          <p:nvPr/>
        </p:nvSpPr>
        <p:spPr>
          <a:xfrm>
            <a:off x="404090" y="2202417"/>
            <a:ext cx="445366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b="1" spc="-10" dirty="0"/>
              <a:t>arrangement of </a:t>
            </a:r>
            <a:r>
              <a:rPr lang="en-US" sz="2400" b="1" spc="-10" dirty="0" err="1"/>
              <a:t>pseudolines</a:t>
            </a:r>
            <a:r>
              <a:rPr lang="en-US" sz="2400" b="1" spc="-10" dirty="0"/>
              <a:t>:  </a:t>
            </a:r>
          </a:p>
        </p:txBody>
      </p:sp>
      <p:sp>
        <p:nvSpPr>
          <p:cNvPr id="12" name="Textfeld 5">
            <a:extLst>
              <a:ext uri="{FF2B5EF4-FFF2-40B4-BE49-F238E27FC236}">
                <a16:creationId xmlns:a16="http://schemas.microsoft.com/office/drawing/2014/main" id="{6783D237-960E-5B0E-A313-6276957B6F47}"/>
              </a:ext>
            </a:extLst>
          </p:cNvPr>
          <p:cNvSpPr txBox="1"/>
          <p:nvPr/>
        </p:nvSpPr>
        <p:spPr>
          <a:xfrm>
            <a:off x="404090" y="2954429"/>
            <a:ext cx="1005135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can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order</a:t>
            </a:r>
            <a:r>
              <a:rPr lang="en-US" sz="2400" spc="-10" dirty="0"/>
              <a:t> </a:t>
            </a:r>
            <a:r>
              <a:rPr lang="en-US" sz="2400" spc="-10" dirty="0" err="1"/>
              <a:t>pseudolines</a:t>
            </a:r>
            <a:r>
              <a:rPr lang="en-US" sz="2400" spc="-10" dirty="0"/>
              <a:t> by intersection with </a:t>
            </a:r>
            <a:r>
              <a:rPr lang="en-US" sz="2400" spc="-10" dirty="0">
                <a:solidFill>
                  <a:schemeClr val="accent1"/>
                </a:solidFill>
              </a:rPr>
              <a:t>x = -</a:t>
            </a:r>
            <a:r>
              <a:rPr lang="en-US" sz="2400" spc="-10" dirty="0">
                <a:solidFill>
                  <a:schemeClr val="accent1"/>
                </a:solidFill>
                <a:sym typeface="Symbol" panose="05050102010706020507" pitchFamily="18" charset="2"/>
              </a:rPr>
              <a:t></a:t>
            </a:r>
            <a:endParaRPr lang="en-US" sz="2400" spc="-10" dirty="0">
              <a:solidFill>
                <a:schemeClr val="accent1"/>
              </a:solidFill>
            </a:endParaRPr>
          </a:p>
        </p:txBody>
      </p:sp>
      <p:sp>
        <p:nvSpPr>
          <p:cNvPr id="3" name="Textfeld 5">
            <a:extLst>
              <a:ext uri="{FF2B5EF4-FFF2-40B4-BE49-F238E27FC236}">
                <a16:creationId xmlns:a16="http://schemas.microsoft.com/office/drawing/2014/main" id="{6397E659-47CD-A97B-265E-222DA5B1F5E2}"/>
              </a:ext>
            </a:extLst>
          </p:cNvPr>
          <p:cNvSpPr txBox="1"/>
          <p:nvPr/>
        </p:nvSpPr>
        <p:spPr>
          <a:xfrm>
            <a:off x="4735327" y="2202417"/>
            <a:ext cx="470156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set of curves where every pair </a:t>
            </a:r>
            <a:br>
              <a:rPr lang="en-US" sz="2400" spc="-10" dirty="0"/>
            </a:br>
            <a:r>
              <a:rPr lang="en-US" sz="2400" spc="-10" dirty="0"/>
              <a:t>crosses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exactly once </a:t>
            </a:r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id="{C1F2178F-7C52-61F2-0C1E-25D7F646C339}"/>
              </a:ext>
            </a:extLst>
          </p:cNvPr>
          <p:cNvSpPr txBox="1"/>
          <p:nvPr/>
        </p:nvSpPr>
        <p:spPr>
          <a:xfrm>
            <a:off x="404090" y="3374043"/>
            <a:ext cx="1005135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every </a:t>
            </a:r>
            <a:r>
              <a:rPr lang="en-US" sz="2400" spc="-10" dirty="0" err="1"/>
              <a:t>pseudoline</a:t>
            </a:r>
            <a:r>
              <a:rPr lang="en-US" sz="2400" spc="-10" dirty="0"/>
              <a:t> appears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at most once </a:t>
            </a:r>
            <a:r>
              <a:rPr lang="en-US" sz="2400" spc="-10" dirty="0"/>
              <a:t>on lower envelope,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in this order</a:t>
            </a:r>
          </a:p>
        </p:txBody>
      </p:sp>
      <p:sp>
        <p:nvSpPr>
          <p:cNvPr id="8" name="Textfeld 5">
            <a:extLst>
              <a:ext uri="{FF2B5EF4-FFF2-40B4-BE49-F238E27FC236}">
                <a16:creationId xmlns:a16="http://schemas.microsoft.com/office/drawing/2014/main" id="{AF5357D6-FA92-5990-F870-BF9ED565ABF8}"/>
              </a:ext>
            </a:extLst>
          </p:cNvPr>
          <p:cNvSpPr txBox="1"/>
          <p:nvPr/>
        </p:nvSpPr>
        <p:spPr>
          <a:xfrm>
            <a:off x="9209917" y="4213271"/>
            <a:ext cx="220814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b="1" spc="-10" dirty="0" err="1"/>
              <a:t>OvL</a:t>
            </a:r>
            <a:r>
              <a:rPr lang="en-US" sz="2400" b="1" spc="-10" dirty="0"/>
              <a:t> applies!</a:t>
            </a:r>
            <a:endParaRPr lang="en-US" sz="2400" b="1" spc="-1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41A2E-1D2F-F233-BF77-F2EE33B60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D472BA-C7CE-00B8-63D5-8E1DF654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335389"/>
            <a:ext cx="11256962" cy="685543"/>
          </a:xfrm>
        </p:spPr>
        <p:txBody>
          <a:bodyPr/>
          <a:lstStyle/>
          <a:p>
            <a:r>
              <a:rPr lang="en-US" dirty="0"/>
              <a:t>Dynamic Planar Lower Envelopes of </a:t>
            </a:r>
            <a:r>
              <a:rPr lang="en-US" dirty="0" err="1"/>
              <a:t>Pseudolines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770DF8C-B514-C091-6EF0-6A6BD198A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Wolfgang Mulzer –</a:t>
            </a:r>
            <a:r>
              <a:rPr lang="en-US" dirty="0"/>
              <a:t> 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1123A6-86D5-38CC-8DA2-E292C5ACE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feld 5">
            <a:extLst>
              <a:ext uri="{FF2B5EF4-FFF2-40B4-BE49-F238E27FC236}">
                <a16:creationId xmlns:a16="http://schemas.microsoft.com/office/drawing/2014/main" id="{AA0871A8-9913-3858-BEA8-27C0F65B3F65}"/>
              </a:ext>
            </a:extLst>
          </p:cNvPr>
          <p:cNvSpPr txBox="1"/>
          <p:nvPr/>
        </p:nvSpPr>
        <p:spPr>
          <a:xfrm>
            <a:off x="1862668" y="2421600"/>
            <a:ext cx="94217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dirty="0"/>
              <a:t>for</a:t>
            </a:r>
            <a:r>
              <a:rPr lang="en-US" sz="2400" spc="-50" dirty="0"/>
              <a:t> </a:t>
            </a:r>
            <a:r>
              <a:rPr lang="en-US" sz="2400" spc="-30" dirty="0" err="1">
                <a:solidFill>
                  <a:schemeClr val="bg2">
                    <a:lumMod val="75000"/>
                  </a:schemeClr>
                </a:solidFill>
              </a:rPr>
              <a:t>pseudo</a:t>
            </a:r>
            <a:r>
              <a:rPr lang="en-US" sz="2400" spc="-20" dirty="0" err="1">
                <a:solidFill>
                  <a:schemeClr val="bg2">
                    <a:lumMod val="75000"/>
                  </a:schemeClr>
                </a:solidFill>
              </a:rPr>
              <a:t>lines</a:t>
            </a:r>
            <a:r>
              <a:rPr lang="en-US" sz="2400" spc="-20" dirty="0"/>
              <a:t>,</a:t>
            </a:r>
            <a:r>
              <a:rPr lang="en-US" sz="2400" spc="-2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local</a:t>
            </a:r>
            <a:r>
              <a:rPr lang="en-US" sz="2400" spc="-45" dirty="0"/>
              <a:t> </a:t>
            </a:r>
            <a:r>
              <a:rPr lang="en-US" sz="2400" spc="-20" dirty="0"/>
              <a:t>information</a:t>
            </a:r>
            <a:r>
              <a:rPr lang="en-US" sz="2400" spc="-45" dirty="0"/>
              <a:t> </a:t>
            </a:r>
            <a:r>
              <a:rPr lang="en-US" sz="2400" dirty="0"/>
              <a:t>is</a:t>
            </a:r>
            <a:r>
              <a:rPr lang="en-US" sz="2400" spc="-45" dirty="0"/>
              <a:t>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not</a:t>
            </a:r>
            <a:r>
              <a:rPr lang="en-US" sz="2400" spc="-45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always sufficient</a:t>
            </a:r>
          </a:p>
        </p:txBody>
      </p:sp>
      <p:sp>
        <p:nvSpPr>
          <p:cNvPr id="44" name="object 4">
            <a:extLst>
              <a:ext uri="{FF2B5EF4-FFF2-40B4-BE49-F238E27FC236}">
                <a16:creationId xmlns:a16="http://schemas.microsoft.com/office/drawing/2014/main" id="{F1741C83-AB70-3DAC-74CB-76807E04A7BB}"/>
              </a:ext>
            </a:extLst>
          </p:cNvPr>
          <p:cNvSpPr txBox="1"/>
          <p:nvPr/>
        </p:nvSpPr>
        <p:spPr>
          <a:xfrm>
            <a:off x="776427" y="5381345"/>
            <a:ext cx="8750935" cy="468077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400" b="1" dirty="0">
                <a:cs typeface="Calibri"/>
              </a:rPr>
              <a:t>Case</a:t>
            </a:r>
            <a:r>
              <a:rPr sz="2400" b="1" spc="-25" dirty="0">
                <a:cs typeface="Calibri"/>
              </a:rPr>
              <a:t> </a:t>
            </a:r>
            <a:r>
              <a:rPr sz="2400" b="1" dirty="0">
                <a:cs typeface="Calibri"/>
              </a:rPr>
              <a:t>1</a:t>
            </a:r>
            <a:r>
              <a:rPr sz="2400" dirty="0">
                <a:cs typeface="Calibri"/>
              </a:rPr>
              <a:t>: </a:t>
            </a:r>
            <a:r>
              <a:rPr lang="en-US" sz="2400" dirty="0" err="1">
                <a:solidFill>
                  <a:schemeClr val="accent1"/>
                </a:solidFill>
                <a:cs typeface="Cambria Math"/>
              </a:rPr>
              <a:t>u.p</a:t>
            </a:r>
            <a:r>
              <a:rPr sz="2400" spc="40" dirty="0">
                <a:cs typeface="Cambria Math"/>
              </a:rPr>
              <a:t> </a:t>
            </a:r>
            <a:r>
              <a:rPr sz="2400" dirty="0">
                <a:cs typeface="Calibri"/>
              </a:rPr>
              <a:t>is</a:t>
            </a:r>
            <a:r>
              <a:rPr sz="2400" spc="-15" dirty="0">
                <a:cs typeface="Calibri"/>
              </a:rPr>
              <a:t> </a:t>
            </a:r>
            <a:r>
              <a:rPr sz="2400" dirty="0">
                <a:cs typeface="Calibri"/>
              </a:rPr>
              <a:t>above </a:t>
            </a:r>
            <a:r>
              <a:rPr lang="en-US" sz="2400" dirty="0" err="1">
                <a:solidFill>
                  <a:schemeClr val="accent1"/>
                </a:solidFill>
                <a:cs typeface="Cambria Math"/>
              </a:rPr>
              <a:t>v.L</a:t>
            </a:r>
            <a:r>
              <a:rPr sz="2400" dirty="0">
                <a:cs typeface="Calibri"/>
              </a:rPr>
              <a:t>, we</a:t>
            </a:r>
            <a:r>
              <a:rPr sz="2400" spc="-10" dirty="0">
                <a:cs typeface="Calibri"/>
              </a:rPr>
              <a:t> </a:t>
            </a:r>
            <a:r>
              <a:rPr sz="2400" dirty="0">
                <a:cs typeface="Calibri"/>
              </a:rPr>
              <a:t>can </a:t>
            </a:r>
            <a:r>
              <a:rPr lang="en-US" sz="2400" spc="-25" dirty="0">
                <a:cs typeface="Calibri"/>
              </a:rPr>
              <a:t>cut</a:t>
            </a:r>
            <a:endParaRPr sz="2400" dirty="0">
              <a:cs typeface="Calibri"/>
            </a:endParaRPr>
          </a:p>
        </p:txBody>
      </p:sp>
      <p:pic>
        <p:nvPicPr>
          <p:cNvPr id="45" name="object 5">
            <a:extLst>
              <a:ext uri="{FF2B5EF4-FFF2-40B4-BE49-F238E27FC236}">
                <a16:creationId xmlns:a16="http://schemas.microsoft.com/office/drawing/2014/main" id="{AF53426A-6251-FD31-FD64-AAD685B7AA1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407" y="3085104"/>
            <a:ext cx="6092632" cy="2439912"/>
          </a:xfrm>
          <a:prstGeom prst="rect">
            <a:avLst/>
          </a:prstGeom>
        </p:spPr>
      </p:pic>
      <p:sp>
        <p:nvSpPr>
          <p:cNvPr id="3" name="Textfeld 5">
            <a:extLst>
              <a:ext uri="{FF2B5EF4-FFF2-40B4-BE49-F238E27FC236}">
                <a16:creationId xmlns:a16="http://schemas.microsoft.com/office/drawing/2014/main" id="{58377861-AFB9-90C9-5793-F8DFA65D95FE}"/>
              </a:ext>
            </a:extLst>
          </p:cNvPr>
          <p:cNvSpPr txBox="1"/>
          <p:nvPr/>
        </p:nvSpPr>
        <p:spPr>
          <a:xfrm>
            <a:off x="434816" y="1275213"/>
            <a:ext cx="2440210" cy="4247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b="1" spc="-10" dirty="0"/>
              <a:t>Key challenge</a:t>
            </a:r>
            <a:r>
              <a:rPr lang="en-US" sz="2400" spc="-10" dirty="0"/>
              <a:t>: </a:t>
            </a:r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id="{23FB67DC-EC21-4A9E-CF20-6D5990F4BA1E}"/>
              </a:ext>
            </a:extLst>
          </p:cNvPr>
          <p:cNvSpPr txBox="1"/>
          <p:nvPr/>
        </p:nvSpPr>
        <p:spPr>
          <a:xfrm>
            <a:off x="1384322" y="1840652"/>
            <a:ext cx="94217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simultaneous binary search</a:t>
            </a:r>
            <a:r>
              <a:rPr lang="en-US" sz="2400" spc="-10" dirty="0"/>
              <a:t> in both envelopes</a:t>
            </a:r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7B17BFE7-D3D4-875B-3919-896BF0709DD0}"/>
              </a:ext>
            </a:extLst>
          </p:cNvPr>
          <p:cNvSpPr txBox="1"/>
          <p:nvPr/>
        </p:nvSpPr>
        <p:spPr>
          <a:xfrm>
            <a:off x="2684748" y="1275213"/>
            <a:ext cx="620995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find the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intersection</a:t>
            </a:r>
            <a:r>
              <a:rPr lang="en-US" sz="2400" spc="-10" dirty="0"/>
              <a:t> of two lower envelopes</a:t>
            </a:r>
          </a:p>
        </p:txBody>
      </p:sp>
      <p:sp>
        <p:nvSpPr>
          <p:cNvPr id="10" name="Textfeld 4">
            <a:extLst>
              <a:ext uri="{FF2B5EF4-FFF2-40B4-BE49-F238E27FC236}">
                <a16:creationId xmlns:a16="http://schemas.microsoft.com/office/drawing/2014/main" id="{989769B7-A422-5FDC-8945-D41970C9D552}"/>
              </a:ext>
            </a:extLst>
          </p:cNvPr>
          <p:cNvSpPr txBox="1"/>
          <p:nvPr/>
        </p:nvSpPr>
        <p:spPr>
          <a:xfrm>
            <a:off x="434816" y="1822186"/>
            <a:ext cx="97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Idea</a:t>
            </a:r>
            <a:r>
              <a:rPr lang="en-US" sz="2400" dirty="0"/>
              <a:t>: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1" name="Textfeld 4">
            <a:extLst>
              <a:ext uri="{FF2B5EF4-FFF2-40B4-BE49-F238E27FC236}">
                <a16:creationId xmlns:a16="http://schemas.microsoft.com/office/drawing/2014/main" id="{C57B2332-B3DE-1FD9-2419-1AEFA36594F8}"/>
              </a:ext>
            </a:extLst>
          </p:cNvPr>
          <p:cNvSpPr txBox="1"/>
          <p:nvPr/>
        </p:nvSpPr>
        <p:spPr>
          <a:xfrm>
            <a:off x="434816" y="2382003"/>
            <a:ext cx="156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Problem: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36BAE3A3-6204-710D-2239-31FF38347737}"/>
              </a:ext>
            </a:extLst>
          </p:cNvPr>
          <p:cNvSpPr txBox="1"/>
          <p:nvPr/>
        </p:nvSpPr>
        <p:spPr>
          <a:xfrm>
            <a:off x="776426" y="5862775"/>
            <a:ext cx="8750935" cy="468077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dirty="0">
                <a:cs typeface="Calibri"/>
              </a:rPr>
              <a:t>Case</a:t>
            </a:r>
            <a:r>
              <a:rPr sz="2400" b="1" spc="-55" dirty="0">
                <a:cs typeface="Calibri"/>
              </a:rPr>
              <a:t> </a:t>
            </a:r>
            <a:r>
              <a:rPr sz="2400" b="1" dirty="0">
                <a:cs typeface="Calibri"/>
              </a:rPr>
              <a:t>2</a:t>
            </a:r>
            <a:r>
              <a:rPr sz="2400" b="1" spc="-15" dirty="0">
                <a:cs typeface="Calibri"/>
              </a:rPr>
              <a:t> </a:t>
            </a:r>
            <a:r>
              <a:rPr sz="2400" b="1" dirty="0">
                <a:cs typeface="Calibri"/>
              </a:rPr>
              <a:t>(analogous):</a:t>
            </a:r>
            <a:r>
              <a:rPr sz="2400" b="1" spc="-10" dirty="0">
                <a:cs typeface="Calibri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cs typeface="Cambria Math"/>
              </a:rPr>
              <a:t>v.p</a:t>
            </a:r>
            <a:r>
              <a:rPr sz="2400" spc="30" dirty="0">
                <a:cs typeface="Cambria Math"/>
              </a:rPr>
              <a:t> </a:t>
            </a:r>
            <a:r>
              <a:rPr sz="2400" dirty="0">
                <a:cs typeface="Calibri"/>
              </a:rPr>
              <a:t>is</a:t>
            </a:r>
            <a:r>
              <a:rPr sz="2400" spc="-30" dirty="0">
                <a:cs typeface="Calibri"/>
              </a:rPr>
              <a:t> </a:t>
            </a:r>
            <a:r>
              <a:rPr sz="2400" dirty="0">
                <a:cs typeface="Calibri"/>
              </a:rPr>
              <a:t>above</a:t>
            </a:r>
            <a:r>
              <a:rPr sz="2400" spc="-15" dirty="0">
                <a:cs typeface="Calibri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cs typeface="Cambria Math"/>
              </a:rPr>
              <a:t>u.L</a:t>
            </a:r>
            <a:r>
              <a:rPr sz="2400" dirty="0">
                <a:cs typeface="Calibri"/>
              </a:rPr>
              <a:t>,</a:t>
            </a:r>
            <a:r>
              <a:rPr sz="2400" spc="-20" dirty="0">
                <a:cs typeface="Calibri"/>
              </a:rPr>
              <a:t> </a:t>
            </a:r>
            <a:r>
              <a:rPr sz="2400" dirty="0">
                <a:cs typeface="Calibri"/>
              </a:rPr>
              <a:t>we</a:t>
            </a:r>
            <a:r>
              <a:rPr sz="2400" spc="-25" dirty="0">
                <a:cs typeface="Calibri"/>
              </a:rPr>
              <a:t> </a:t>
            </a:r>
            <a:r>
              <a:rPr sz="2400" dirty="0">
                <a:cs typeface="Calibri"/>
              </a:rPr>
              <a:t>can</a:t>
            </a:r>
            <a:r>
              <a:rPr sz="2400" spc="-30" dirty="0">
                <a:cs typeface="Calibri"/>
              </a:rPr>
              <a:t> </a:t>
            </a:r>
            <a:r>
              <a:rPr sz="2400" spc="-25" dirty="0">
                <a:cs typeface="Calibri"/>
              </a:rPr>
              <a:t>cut</a:t>
            </a:r>
            <a:endParaRPr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48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F6794-56D8-CBBC-3CF4-A11A76A28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958CA-E82A-F676-0727-F6EF6A3FC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335389"/>
            <a:ext cx="11256962" cy="685543"/>
          </a:xfrm>
        </p:spPr>
        <p:txBody>
          <a:bodyPr/>
          <a:lstStyle/>
          <a:p>
            <a:r>
              <a:rPr lang="en-US" dirty="0"/>
              <a:t>Dynamic Planar Lower Envelopes of </a:t>
            </a:r>
            <a:r>
              <a:rPr lang="en-US" dirty="0" err="1"/>
              <a:t>Pseudolines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497346-5FAB-FDAE-EC56-4E3ECE67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Wolfgang Mulzer –</a:t>
            </a:r>
            <a:r>
              <a:rPr lang="en-US" dirty="0"/>
              <a:t> 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CF1729-6F05-63EB-D449-5163A9D48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feld 5">
            <a:extLst>
              <a:ext uri="{FF2B5EF4-FFF2-40B4-BE49-F238E27FC236}">
                <a16:creationId xmlns:a16="http://schemas.microsoft.com/office/drawing/2014/main" id="{9E3DDBD2-138B-8DB2-9804-5A83A1A69313}"/>
              </a:ext>
            </a:extLst>
          </p:cNvPr>
          <p:cNvSpPr txBox="1"/>
          <p:nvPr/>
        </p:nvSpPr>
        <p:spPr>
          <a:xfrm>
            <a:off x="1862668" y="2421600"/>
            <a:ext cx="94217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dirty="0"/>
              <a:t>for</a:t>
            </a:r>
            <a:r>
              <a:rPr lang="en-US" sz="2400" spc="-50" dirty="0"/>
              <a:t> </a:t>
            </a:r>
            <a:r>
              <a:rPr lang="en-US" sz="2400" spc="-30" dirty="0" err="1">
                <a:solidFill>
                  <a:schemeClr val="bg2">
                    <a:lumMod val="75000"/>
                  </a:schemeClr>
                </a:solidFill>
              </a:rPr>
              <a:t>pseudo</a:t>
            </a:r>
            <a:r>
              <a:rPr lang="en-US" sz="2400" spc="-20" dirty="0" err="1">
                <a:solidFill>
                  <a:schemeClr val="bg2">
                    <a:lumMod val="75000"/>
                  </a:schemeClr>
                </a:solidFill>
              </a:rPr>
              <a:t>lines</a:t>
            </a:r>
            <a:r>
              <a:rPr lang="en-US" sz="2400" spc="-20" dirty="0"/>
              <a:t>,</a:t>
            </a:r>
            <a:r>
              <a:rPr lang="en-US" sz="2400" spc="-2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local</a:t>
            </a:r>
            <a:r>
              <a:rPr lang="en-US" sz="2400" spc="-45" dirty="0"/>
              <a:t> </a:t>
            </a:r>
            <a:r>
              <a:rPr lang="en-US" sz="2400" spc="-20" dirty="0"/>
              <a:t>information</a:t>
            </a:r>
            <a:r>
              <a:rPr lang="en-US" sz="2400" spc="-45" dirty="0"/>
              <a:t> </a:t>
            </a:r>
            <a:r>
              <a:rPr lang="en-US" sz="2400" dirty="0"/>
              <a:t>is</a:t>
            </a:r>
            <a:r>
              <a:rPr lang="en-US" sz="2400" spc="-45" dirty="0"/>
              <a:t>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not</a:t>
            </a:r>
            <a:r>
              <a:rPr lang="en-US" sz="2400" spc="-45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always sufficient</a:t>
            </a:r>
          </a:p>
        </p:txBody>
      </p:sp>
      <p:sp>
        <p:nvSpPr>
          <p:cNvPr id="44" name="object 4">
            <a:extLst>
              <a:ext uri="{FF2B5EF4-FFF2-40B4-BE49-F238E27FC236}">
                <a16:creationId xmlns:a16="http://schemas.microsoft.com/office/drawing/2014/main" id="{6FE11146-1898-79D6-59BF-D7132823A41E}"/>
              </a:ext>
            </a:extLst>
          </p:cNvPr>
          <p:cNvSpPr txBox="1"/>
          <p:nvPr/>
        </p:nvSpPr>
        <p:spPr>
          <a:xfrm>
            <a:off x="776427" y="5437185"/>
            <a:ext cx="9421770" cy="3942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25"/>
              </a:spcBef>
            </a:pPr>
            <a:r>
              <a:rPr lang="en-US" sz="2400" b="1" dirty="0">
                <a:cs typeface="Calibri"/>
              </a:rPr>
              <a:t>Case</a:t>
            </a:r>
            <a:r>
              <a:rPr lang="en-US" sz="2400" b="1" spc="-60" dirty="0">
                <a:cs typeface="Calibri"/>
              </a:rPr>
              <a:t> </a:t>
            </a:r>
            <a:r>
              <a:rPr lang="en-US" sz="2400" b="1" dirty="0">
                <a:cs typeface="Calibri"/>
              </a:rPr>
              <a:t>3</a:t>
            </a:r>
            <a:r>
              <a:rPr lang="en-US" sz="2400" dirty="0">
                <a:cs typeface="Calibri"/>
              </a:rPr>
              <a:t>:</a:t>
            </a:r>
            <a:r>
              <a:rPr lang="en-US" sz="2400" spc="-3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each</a:t>
            </a:r>
            <a:r>
              <a:rPr lang="en-US" sz="2400" spc="-5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pivot</a:t>
            </a:r>
            <a:r>
              <a:rPr lang="en-US" sz="2400" spc="-4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point</a:t>
            </a:r>
            <a:r>
              <a:rPr lang="en-US" sz="2400" spc="-4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is</a:t>
            </a:r>
            <a:r>
              <a:rPr lang="en-US" sz="2400" spc="-3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below</a:t>
            </a:r>
            <a:r>
              <a:rPr lang="en-US" sz="2400" spc="-4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the</a:t>
            </a:r>
            <a:r>
              <a:rPr lang="en-US" sz="2400" spc="-5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pivot</a:t>
            </a:r>
            <a:r>
              <a:rPr lang="en-US" sz="2400" spc="-3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envelope</a:t>
            </a:r>
            <a:r>
              <a:rPr lang="en-US" sz="2400" spc="-6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of</a:t>
            </a:r>
            <a:r>
              <a:rPr lang="en-US" sz="2400" spc="-3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the</a:t>
            </a:r>
            <a:r>
              <a:rPr lang="en-US" sz="2400" spc="-65" dirty="0">
                <a:cs typeface="Calibri"/>
              </a:rPr>
              <a:t> </a:t>
            </a:r>
            <a:r>
              <a:rPr lang="en-US" sz="2400" spc="-25" dirty="0">
                <a:cs typeface="Calibri"/>
              </a:rPr>
              <a:t>other</a:t>
            </a:r>
            <a:endParaRPr lang="en-US" sz="2400" dirty="0">
              <a:cs typeface="Calibri"/>
            </a:endParaRPr>
          </a:p>
        </p:txBody>
      </p:sp>
      <p:sp>
        <p:nvSpPr>
          <p:cNvPr id="3" name="Textfeld 5">
            <a:extLst>
              <a:ext uri="{FF2B5EF4-FFF2-40B4-BE49-F238E27FC236}">
                <a16:creationId xmlns:a16="http://schemas.microsoft.com/office/drawing/2014/main" id="{2B7D3B94-79C2-C810-E4ED-4A82A59EA356}"/>
              </a:ext>
            </a:extLst>
          </p:cNvPr>
          <p:cNvSpPr txBox="1"/>
          <p:nvPr/>
        </p:nvSpPr>
        <p:spPr>
          <a:xfrm>
            <a:off x="434816" y="1275213"/>
            <a:ext cx="2440210" cy="4247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b="1" spc="-10" dirty="0"/>
              <a:t>Key challenge</a:t>
            </a:r>
            <a:r>
              <a:rPr lang="en-US" sz="2400" spc="-10" dirty="0"/>
              <a:t>: </a:t>
            </a:r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id="{99D3DB77-1EA3-D31E-9E8F-866690427A2C}"/>
              </a:ext>
            </a:extLst>
          </p:cNvPr>
          <p:cNvSpPr txBox="1"/>
          <p:nvPr/>
        </p:nvSpPr>
        <p:spPr>
          <a:xfrm>
            <a:off x="1384322" y="1840652"/>
            <a:ext cx="94217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simultaneous binary search</a:t>
            </a:r>
            <a:r>
              <a:rPr lang="en-US" sz="2400" spc="-10" dirty="0"/>
              <a:t> in both envelopes</a:t>
            </a:r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63651DCA-7FD0-8AD4-DC6B-48093CD4DA67}"/>
              </a:ext>
            </a:extLst>
          </p:cNvPr>
          <p:cNvSpPr txBox="1"/>
          <p:nvPr/>
        </p:nvSpPr>
        <p:spPr>
          <a:xfrm>
            <a:off x="2684748" y="1275213"/>
            <a:ext cx="620995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find the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intersection</a:t>
            </a:r>
            <a:r>
              <a:rPr lang="en-US" sz="2400" spc="-10" dirty="0"/>
              <a:t> of two lower envelopes</a:t>
            </a:r>
          </a:p>
        </p:txBody>
      </p:sp>
      <p:sp>
        <p:nvSpPr>
          <p:cNvPr id="10" name="Textfeld 4">
            <a:extLst>
              <a:ext uri="{FF2B5EF4-FFF2-40B4-BE49-F238E27FC236}">
                <a16:creationId xmlns:a16="http://schemas.microsoft.com/office/drawing/2014/main" id="{54165AFA-92CB-479E-7D8A-1B15C683A2F1}"/>
              </a:ext>
            </a:extLst>
          </p:cNvPr>
          <p:cNvSpPr txBox="1"/>
          <p:nvPr/>
        </p:nvSpPr>
        <p:spPr>
          <a:xfrm>
            <a:off x="434816" y="1822186"/>
            <a:ext cx="97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Idea</a:t>
            </a:r>
            <a:r>
              <a:rPr lang="en-US" sz="2400" dirty="0"/>
              <a:t>: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1" name="Textfeld 4">
            <a:extLst>
              <a:ext uri="{FF2B5EF4-FFF2-40B4-BE49-F238E27FC236}">
                <a16:creationId xmlns:a16="http://schemas.microsoft.com/office/drawing/2014/main" id="{025D46D7-7C29-39AC-BDB9-FDA3F5C1AD42}"/>
              </a:ext>
            </a:extLst>
          </p:cNvPr>
          <p:cNvSpPr txBox="1"/>
          <p:nvPr/>
        </p:nvSpPr>
        <p:spPr>
          <a:xfrm>
            <a:off x="434816" y="2382003"/>
            <a:ext cx="156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Problem: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005899A1-62BC-8ACF-62B3-DF687342FA8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6434" y="3076270"/>
            <a:ext cx="6129605" cy="2314641"/>
          </a:xfrm>
          <a:prstGeom prst="rect">
            <a:avLst/>
          </a:prstGeom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AAFA394C-A13A-8ADA-0021-9297F2D36C1B}"/>
              </a:ext>
            </a:extLst>
          </p:cNvPr>
          <p:cNvSpPr txBox="1"/>
          <p:nvPr/>
        </p:nvSpPr>
        <p:spPr>
          <a:xfrm>
            <a:off x="4794435" y="5877669"/>
            <a:ext cx="2603130" cy="3942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25"/>
              </a:spcBef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This is a problem!</a:t>
            </a:r>
          </a:p>
        </p:txBody>
      </p:sp>
    </p:spTree>
    <p:extLst>
      <p:ext uri="{BB962C8B-B14F-4D97-AF65-F5344CB8AC3E}">
        <p14:creationId xmlns:p14="http://schemas.microsoft.com/office/powerpoint/2010/main" val="35383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F3478-8878-A2F3-A236-A5B87E94F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ABC37-367B-7742-F02A-15EA22D86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335389"/>
            <a:ext cx="11256962" cy="685543"/>
          </a:xfrm>
        </p:spPr>
        <p:txBody>
          <a:bodyPr/>
          <a:lstStyle/>
          <a:p>
            <a:r>
              <a:rPr lang="en-US" dirty="0"/>
              <a:t>Dynamic Planar Lower Envelopes of </a:t>
            </a:r>
            <a:r>
              <a:rPr lang="en-US" dirty="0" err="1"/>
              <a:t>Pseudolines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4CD3C55-72F4-D572-29AC-E79360323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Wolfgang Mulzer –</a:t>
            </a:r>
            <a:r>
              <a:rPr lang="en-US" dirty="0"/>
              <a:t> 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A48336-C0DA-AD35-6C40-FAF68330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feld 5">
            <a:extLst>
              <a:ext uri="{FF2B5EF4-FFF2-40B4-BE49-F238E27FC236}">
                <a16:creationId xmlns:a16="http://schemas.microsoft.com/office/drawing/2014/main" id="{F9651816-4C4D-6B29-5396-10D87BBCD939}"/>
              </a:ext>
            </a:extLst>
          </p:cNvPr>
          <p:cNvSpPr txBox="1"/>
          <p:nvPr/>
        </p:nvSpPr>
        <p:spPr>
          <a:xfrm>
            <a:off x="1862668" y="2421600"/>
            <a:ext cx="94217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dirty="0"/>
              <a:t>for</a:t>
            </a:r>
            <a:r>
              <a:rPr lang="en-US" sz="2400" spc="-50" dirty="0"/>
              <a:t> </a:t>
            </a:r>
            <a:r>
              <a:rPr lang="en-US" sz="2400" spc="-30" dirty="0" err="1">
                <a:solidFill>
                  <a:schemeClr val="bg2">
                    <a:lumMod val="75000"/>
                  </a:schemeClr>
                </a:solidFill>
              </a:rPr>
              <a:t>pseudo</a:t>
            </a:r>
            <a:r>
              <a:rPr lang="en-US" sz="2400" spc="-20" dirty="0" err="1">
                <a:solidFill>
                  <a:schemeClr val="bg2">
                    <a:lumMod val="75000"/>
                  </a:schemeClr>
                </a:solidFill>
              </a:rPr>
              <a:t>lines</a:t>
            </a:r>
            <a:r>
              <a:rPr lang="en-US" sz="2400" spc="-20" dirty="0"/>
              <a:t>,</a:t>
            </a:r>
            <a:r>
              <a:rPr lang="en-US" sz="2400" spc="-2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local</a:t>
            </a:r>
            <a:r>
              <a:rPr lang="en-US" sz="2400" spc="-45" dirty="0"/>
              <a:t> </a:t>
            </a:r>
            <a:r>
              <a:rPr lang="en-US" sz="2400" spc="-20" dirty="0"/>
              <a:t>information</a:t>
            </a:r>
            <a:r>
              <a:rPr lang="en-US" sz="2400" spc="-45" dirty="0"/>
              <a:t> </a:t>
            </a:r>
            <a:r>
              <a:rPr lang="en-US" sz="2400" dirty="0"/>
              <a:t>is</a:t>
            </a:r>
            <a:r>
              <a:rPr lang="en-US" sz="2400" spc="-45" dirty="0"/>
              <a:t>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not</a:t>
            </a:r>
            <a:r>
              <a:rPr lang="en-US" sz="2400" spc="-45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always sufficient</a:t>
            </a:r>
          </a:p>
        </p:txBody>
      </p:sp>
      <p:sp>
        <p:nvSpPr>
          <p:cNvPr id="44" name="object 4">
            <a:extLst>
              <a:ext uri="{FF2B5EF4-FFF2-40B4-BE49-F238E27FC236}">
                <a16:creationId xmlns:a16="http://schemas.microsoft.com/office/drawing/2014/main" id="{1C49F6EF-28EA-FE12-D671-D415CCDC7E4B}"/>
              </a:ext>
            </a:extLst>
          </p:cNvPr>
          <p:cNvSpPr txBox="1"/>
          <p:nvPr/>
        </p:nvSpPr>
        <p:spPr>
          <a:xfrm>
            <a:off x="776427" y="5437185"/>
            <a:ext cx="9421770" cy="3942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25"/>
              </a:spcBef>
            </a:pPr>
            <a:r>
              <a:rPr lang="en-US" sz="2400" b="1" dirty="0">
                <a:cs typeface="Calibri"/>
              </a:rPr>
              <a:t>Case</a:t>
            </a:r>
            <a:r>
              <a:rPr lang="en-US" sz="2400" b="1" spc="-60" dirty="0">
                <a:cs typeface="Calibri"/>
              </a:rPr>
              <a:t> </a:t>
            </a:r>
            <a:r>
              <a:rPr lang="en-US" sz="2400" b="1" dirty="0">
                <a:cs typeface="Calibri"/>
              </a:rPr>
              <a:t>3</a:t>
            </a:r>
            <a:r>
              <a:rPr lang="en-US" sz="2400" dirty="0">
                <a:cs typeface="Calibri"/>
              </a:rPr>
              <a:t>:</a:t>
            </a:r>
            <a:r>
              <a:rPr lang="en-US" sz="2400" spc="-3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each</a:t>
            </a:r>
            <a:r>
              <a:rPr lang="en-US" sz="2400" spc="-5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pivot</a:t>
            </a:r>
            <a:r>
              <a:rPr lang="en-US" sz="2400" spc="-4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point</a:t>
            </a:r>
            <a:r>
              <a:rPr lang="en-US" sz="2400" spc="-4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is</a:t>
            </a:r>
            <a:r>
              <a:rPr lang="en-US" sz="2400" spc="-3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below</a:t>
            </a:r>
            <a:r>
              <a:rPr lang="en-US" sz="2400" spc="-4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the</a:t>
            </a:r>
            <a:r>
              <a:rPr lang="en-US" sz="2400" spc="-5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pivot</a:t>
            </a:r>
            <a:r>
              <a:rPr lang="en-US" sz="2400" spc="-3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envelope</a:t>
            </a:r>
            <a:r>
              <a:rPr lang="en-US" sz="2400" spc="-6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of</a:t>
            </a:r>
            <a:r>
              <a:rPr lang="en-US" sz="2400" spc="-3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the</a:t>
            </a:r>
            <a:r>
              <a:rPr lang="en-US" sz="2400" spc="-65" dirty="0">
                <a:cs typeface="Calibri"/>
              </a:rPr>
              <a:t> </a:t>
            </a:r>
            <a:r>
              <a:rPr lang="en-US" sz="2400" spc="-25" dirty="0">
                <a:cs typeface="Calibri"/>
              </a:rPr>
              <a:t>other</a:t>
            </a:r>
            <a:endParaRPr lang="en-US" sz="2400" dirty="0">
              <a:cs typeface="Calibri"/>
            </a:endParaRPr>
          </a:p>
        </p:txBody>
      </p:sp>
      <p:sp>
        <p:nvSpPr>
          <p:cNvPr id="3" name="Textfeld 5">
            <a:extLst>
              <a:ext uri="{FF2B5EF4-FFF2-40B4-BE49-F238E27FC236}">
                <a16:creationId xmlns:a16="http://schemas.microsoft.com/office/drawing/2014/main" id="{8F696CC9-2372-D517-BD58-8C5C4FF866FF}"/>
              </a:ext>
            </a:extLst>
          </p:cNvPr>
          <p:cNvSpPr txBox="1"/>
          <p:nvPr/>
        </p:nvSpPr>
        <p:spPr>
          <a:xfrm>
            <a:off x="434816" y="1275213"/>
            <a:ext cx="2440210" cy="4247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b="1" spc="-10" dirty="0"/>
              <a:t>Key challenge</a:t>
            </a:r>
            <a:r>
              <a:rPr lang="en-US" sz="2400" spc="-10" dirty="0"/>
              <a:t>: </a:t>
            </a:r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id="{4C208E56-11E5-F52E-1156-C228936FFCF5}"/>
              </a:ext>
            </a:extLst>
          </p:cNvPr>
          <p:cNvSpPr txBox="1"/>
          <p:nvPr/>
        </p:nvSpPr>
        <p:spPr>
          <a:xfrm>
            <a:off x="1384322" y="1840652"/>
            <a:ext cx="94217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simultaneous binary search</a:t>
            </a:r>
            <a:r>
              <a:rPr lang="en-US" sz="2400" spc="-10" dirty="0"/>
              <a:t> in both envelopes</a:t>
            </a:r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A38213F8-51F4-2F15-F0FD-CC89C297D1F2}"/>
              </a:ext>
            </a:extLst>
          </p:cNvPr>
          <p:cNvSpPr txBox="1"/>
          <p:nvPr/>
        </p:nvSpPr>
        <p:spPr>
          <a:xfrm>
            <a:off x="2684748" y="1275213"/>
            <a:ext cx="620995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find the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intersection</a:t>
            </a:r>
            <a:r>
              <a:rPr lang="en-US" sz="2400" spc="-10" dirty="0"/>
              <a:t> of two lower envelopes</a:t>
            </a:r>
          </a:p>
        </p:txBody>
      </p:sp>
      <p:sp>
        <p:nvSpPr>
          <p:cNvPr id="10" name="Textfeld 4">
            <a:extLst>
              <a:ext uri="{FF2B5EF4-FFF2-40B4-BE49-F238E27FC236}">
                <a16:creationId xmlns:a16="http://schemas.microsoft.com/office/drawing/2014/main" id="{FF2DBCDB-ABE6-B687-02B6-5162541C9DE3}"/>
              </a:ext>
            </a:extLst>
          </p:cNvPr>
          <p:cNvSpPr txBox="1"/>
          <p:nvPr/>
        </p:nvSpPr>
        <p:spPr>
          <a:xfrm>
            <a:off x="434816" y="1822186"/>
            <a:ext cx="97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Idea</a:t>
            </a:r>
            <a:r>
              <a:rPr lang="en-US" sz="2400" dirty="0"/>
              <a:t>: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1" name="Textfeld 4">
            <a:extLst>
              <a:ext uri="{FF2B5EF4-FFF2-40B4-BE49-F238E27FC236}">
                <a16:creationId xmlns:a16="http://schemas.microsoft.com/office/drawing/2014/main" id="{A58371B5-5A26-7823-B07D-BA6D58FBBC53}"/>
              </a:ext>
            </a:extLst>
          </p:cNvPr>
          <p:cNvSpPr txBox="1"/>
          <p:nvPr/>
        </p:nvSpPr>
        <p:spPr>
          <a:xfrm>
            <a:off x="434816" y="2382003"/>
            <a:ext cx="156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Problem: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77494489-72E1-D173-25AF-ADD8644B3A2C}"/>
              </a:ext>
            </a:extLst>
          </p:cNvPr>
          <p:cNvSpPr txBox="1"/>
          <p:nvPr/>
        </p:nvSpPr>
        <p:spPr>
          <a:xfrm>
            <a:off x="4794435" y="5877669"/>
            <a:ext cx="2603130" cy="3942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25"/>
              </a:spcBef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This is a problem!</a:t>
            </a:r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3FBD19F9-7104-DD73-B85C-20171342526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4747" y="3076270"/>
            <a:ext cx="6151291" cy="246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61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6CEFE-3906-C954-F223-DA1CA37DC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33249-CA71-D999-3C16-1E2BDB892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335389"/>
            <a:ext cx="11256962" cy="685543"/>
          </a:xfrm>
        </p:spPr>
        <p:txBody>
          <a:bodyPr/>
          <a:lstStyle/>
          <a:p>
            <a:r>
              <a:rPr lang="en-US" dirty="0"/>
              <a:t>Dynamic Planar Lower Envelopes of </a:t>
            </a:r>
            <a:r>
              <a:rPr lang="en-US" dirty="0" err="1"/>
              <a:t>Pseudolines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5D56B82-04A7-EDD2-0F82-E11FB2B0E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Wolfgang Mulzer –</a:t>
            </a:r>
            <a:r>
              <a:rPr lang="en-US" dirty="0"/>
              <a:t> 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DA7BD0-5BC5-881C-0FF7-4D5D2A045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feld 5">
            <a:extLst>
              <a:ext uri="{FF2B5EF4-FFF2-40B4-BE49-F238E27FC236}">
                <a16:creationId xmlns:a16="http://schemas.microsoft.com/office/drawing/2014/main" id="{49890A61-72C5-61C7-C836-210E1A354F84}"/>
              </a:ext>
            </a:extLst>
          </p:cNvPr>
          <p:cNvSpPr txBox="1"/>
          <p:nvPr/>
        </p:nvSpPr>
        <p:spPr>
          <a:xfrm>
            <a:off x="1862668" y="2421600"/>
            <a:ext cx="94217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dirty="0"/>
              <a:t>for</a:t>
            </a:r>
            <a:r>
              <a:rPr lang="en-US" sz="2400" spc="-50" dirty="0"/>
              <a:t> </a:t>
            </a:r>
            <a:r>
              <a:rPr lang="en-US" sz="2400" spc="-30" dirty="0" err="1">
                <a:solidFill>
                  <a:schemeClr val="bg2">
                    <a:lumMod val="75000"/>
                  </a:schemeClr>
                </a:solidFill>
              </a:rPr>
              <a:t>pseudo</a:t>
            </a:r>
            <a:r>
              <a:rPr lang="en-US" sz="2400" spc="-20" dirty="0" err="1">
                <a:solidFill>
                  <a:schemeClr val="bg2">
                    <a:lumMod val="75000"/>
                  </a:schemeClr>
                </a:solidFill>
              </a:rPr>
              <a:t>lines</a:t>
            </a:r>
            <a:r>
              <a:rPr lang="en-US" sz="2400" spc="-20" dirty="0"/>
              <a:t>,</a:t>
            </a:r>
            <a:r>
              <a:rPr lang="en-US" sz="2400" spc="-2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local</a:t>
            </a:r>
            <a:r>
              <a:rPr lang="en-US" sz="2400" spc="-45" dirty="0"/>
              <a:t> </a:t>
            </a:r>
            <a:r>
              <a:rPr lang="en-US" sz="2400" spc="-20" dirty="0"/>
              <a:t>information</a:t>
            </a:r>
            <a:r>
              <a:rPr lang="en-US" sz="2400" spc="-45" dirty="0"/>
              <a:t> </a:t>
            </a:r>
            <a:r>
              <a:rPr lang="en-US" sz="2400" dirty="0"/>
              <a:t>is</a:t>
            </a:r>
            <a:r>
              <a:rPr lang="en-US" sz="2400" spc="-45" dirty="0"/>
              <a:t>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not</a:t>
            </a:r>
            <a:r>
              <a:rPr lang="en-US" sz="2400" spc="-45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always sufficient</a:t>
            </a:r>
          </a:p>
        </p:txBody>
      </p:sp>
      <p:sp>
        <p:nvSpPr>
          <p:cNvPr id="44" name="object 4">
            <a:extLst>
              <a:ext uri="{FF2B5EF4-FFF2-40B4-BE49-F238E27FC236}">
                <a16:creationId xmlns:a16="http://schemas.microsoft.com/office/drawing/2014/main" id="{05911DCD-6103-3976-EED3-4AAF7F754E0B}"/>
              </a:ext>
            </a:extLst>
          </p:cNvPr>
          <p:cNvSpPr txBox="1"/>
          <p:nvPr/>
        </p:nvSpPr>
        <p:spPr>
          <a:xfrm>
            <a:off x="776427" y="5437185"/>
            <a:ext cx="9421770" cy="3942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25"/>
              </a:spcBef>
            </a:pPr>
            <a:r>
              <a:rPr lang="en-US" sz="2400" b="1" dirty="0">
                <a:cs typeface="Calibri"/>
              </a:rPr>
              <a:t>Case</a:t>
            </a:r>
            <a:r>
              <a:rPr lang="en-US" sz="2400" b="1" spc="-60" dirty="0">
                <a:cs typeface="Calibri"/>
              </a:rPr>
              <a:t> </a:t>
            </a:r>
            <a:r>
              <a:rPr lang="en-US" sz="2400" b="1" dirty="0">
                <a:cs typeface="Calibri"/>
              </a:rPr>
              <a:t>3</a:t>
            </a:r>
            <a:r>
              <a:rPr lang="en-US" sz="2400" dirty="0">
                <a:cs typeface="Calibri"/>
              </a:rPr>
              <a:t>:</a:t>
            </a:r>
            <a:r>
              <a:rPr lang="en-US" sz="2400" spc="-3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each</a:t>
            </a:r>
            <a:r>
              <a:rPr lang="en-US" sz="2400" spc="-5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pivot</a:t>
            </a:r>
            <a:r>
              <a:rPr lang="en-US" sz="2400" spc="-4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point</a:t>
            </a:r>
            <a:r>
              <a:rPr lang="en-US" sz="2400" spc="-4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is</a:t>
            </a:r>
            <a:r>
              <a:rPr lang="en-US" sz="2400" spc="-3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below</a:t>
            </a:r>
            <a:r>
              <a:rPr lang="en-US" sz="2400" spc="-4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the</a:t>
            </a:r>
            <a:r>
              <a:rPr lang="en-US" sz="2400" spc="-5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pivot</a:t>
            </a:r>
            <a:r>
              <a:rPr lang="en-US" sz="2400" spc="-3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envelope</a:t>
            </a:r>
            <a:r>
              <a:rPr lang="en-US" sz="2400" spc="-6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of</a:t>
            </a:r>
            <a:r>
              <a:rPr lang="en-US" sz="2400" spc="-3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the</a:t>
            </a:r>
            <a:r>
              <a:rPr lang="en-US" sz="2400" spc="-65" dirty="0">
                <a:cs typeface="Calibri"/>
              </a:rPr>
              <a:t> </a:t>
            </a:r>
            <a:r>
              <a:rPr lang="en-US" sz="2400" spc="-25" dirty="0">
                <a:cs typeface="Calibri"/>
              </a:rPr>
              <a:t>other</a:t>
            </a:r>
            <a:endParaRPr lang="en-US" sz="2400" dirty="0">
              <a:cs typeface="Calibri"/>
            </a:endParaRPr>
          </a:p>
        </p:txBody>
      </p:sp>
      <p:sp>
        <p:nvSpPr>
          <p:cNvPr id="3" name="Textfeld 5">
            <a:extLst>
              <a:ext uri="{FF2B5EF4-FFF2-40B4-BE49-F238E27FC236}">
                <a16:creationId xmlns:a16="http://schemas.microsoft.com/office/drawing/2014/main" id="{7CBC2B2F-5708-6330-866A-C7F50E341C12}"/>
              </a:ext>
            </a:extLst>
          </p:cNvPr>
          <p:cNvSpPr txBox="1"/>
          <p:nvPr/>
        </p:nvSpPr>
        <p:spPr>
          <a:xfrm>
            <a:off x="434816" y="1275213"/>
            <a:ext cx="2440210" cy="4247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b="1" spc="-10" dirty="0"/>
              <a:t>Key challenge</a:t>
            </a:r>
            <a:r>
              <a:rPr lang="en-US" sz="2400" spc="-10" dirty="0"/>
              <a:t>: </a:t>
            </a:r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id="{D10F1499-12E6-5A2D-5BA1-576536A03213}"/>
              </a:ext>
            </a:extLst>
          </p:cNvPr>
          <p:cNvSpPr txBox="1"/>
          <p:nvPr/>
        </p:nvSpPr>
        <p:spPr>
          <a:xfrm>
            <a:off x="1384322" y="1840652"/>
            <a:ext cx="94217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simultaneous binary search</a:t>
            </a:r>
            <a:r>
              <a:rPr lang="en-US" sz="2400" spc="-10" dirty="0"/>
              <a:t> in both envelopes</a:t>
            </a:r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4E0AF501-581A-8074-CA9C-B5B5A76E4989}"/>
              </a:ext>
            </a:extLst>
          </p:cNvPr>
          <p:cNvSpPr txBox="1"/>
          <p:nvPr/>
        </p:nvSpPr>
        <p:spPr>
          <a:xfrm>
            <a:off x="2684748" y="1275213"/>
            <a:ext cx="620995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find the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intersection</a:t>
            </a:r>
            <a:r>
              <a:rPr lang="en-US" sz="2400" spc="-10" dirty="0"/>
              <a:t> of two lower envelopes</a:t>
            </a:r>
          </a:p>
        </p:txBody>
      </p:sp>
      <p:sp>
        <p:nvSpPr>
          <p:cNvPr id="10" name="Textfeld 4">
            <a:extLst>
              <a:ext uri="{FF2B5EF4-FFF2-40B4-BE49-F238E27FC236}">
                <a16:creationId xmlns:a16="http://schemas.microsoft.com/office/drawing/2014/main" id="{6EF48D01-5968-BB07-F375-159A335229C2}"/>
              </a:ext>
            </a:extLst>
          </p:cNvPr>
          <p:cNvSpPr txBox="1"/>
          <p:nvPr/>
        </p:nvSpPr>
        <p:spPr>
          <a:xfrm>
            <a:off x="434816" y="1822186"/>
            <a:ext cx="97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Idea</a:t>
            </a:r>
            <a:r>
              <a:rPr lang="en-US" sz="2400" dirty="0"/>
              <a:t>: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1" name="Textfeld 4">
            <a:extLst>
              <a:ext uri="{FF2B5EF4-FFF2-40B4-BE49-F238E27FC236}">
                <a16:creationId xmlns:a16="http://schemas.microsoft.com/office/drawing/2014/main" id="{45504BCC-E63D-F8F3-399C-EDE0E92C2980}"/>
              </a:ext>
            </a:extLst>
          </p:cNvPr>
          <p:cNvSpPr txBox="1"/>
          <p:nvPr/>
        </p:nvSpPr>
        <p:spPr>
          <a:xfrm>
            <a:off x="434816" y="2382003"/>
            <a:ext cx="156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Problem: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FA6DE267-E70A-4730-339C-0C4D60EC0D13}"/>
              </a:ext>
            </a:extLst>
          </p:cNvPr>
          <p:cNvSpPr txBox="1"/>
          <p:nvPr/>
        </p:nvSpPr>
        <p:spPr>
          <a:xfrm>
            <a:off x="4794435" y="5877669"/>
            <a:ext cx="2603130" cy="3942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25"/>
              </a:spcBef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This is a problem!</a:t>
            </a: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ACC3DB19-EA38-3FF8-6AC6-FE2C52BD9D7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2756" y="3092104"/>
            <a:ext cx="6093282" cy="236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88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FA3CB-0C40-2603-555F-4FA83FB4E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9E43A4-DD98-A4C3-3F27-E5BF2F57F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335389"/>
            <a:ext cx="11256962" cy="685543"/>
          </a:xfrm>
        </p:spPr>
        <p:txBody>
          <a:bodyPr/>
          <a:lstStyle/>
          <a:p>
            <a:r>
              <a:rPr lang="en-US" dirty="0"/>
              <a:t>Dynamic Planar Lower Envelopes of </a:t>
            </a:r>
            <a:r>
              <a:rPr lang="en-US" dirty="0" err="1"/>
              <a:t>Pseudolines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67D4A1-F6C7-D1E6-D542-7884C3350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Wolfgang Mulzer –</a:t>
            </a:r>
            <a:r>
              <a:rPr lang="en-US" dirty="0"/>
              <a:t> 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998049-5DE0-2705-0DA6-A441FD7E9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feld 5">
            <a:extLst>
              <a:ext uri="{FF2B5EF4-FFF2-40B4-BE49-F238E27FC236}">
                <a16:creationId xmlns:a16="http://schemas.microsoft.com/office/drawing/2014/main" id="{11A9E4FB-05FF-B3ED-80FD-B4A34787B085}"/>
              </a:ext>
            </a:extLst>
          </p:cNvPr>
          <p:cNvSpPr txBox="1"/>
          <p:nvPr/>
        </p:nvSpPr>
        <p:spPr>
          <a:xfrm>
            <a:off x="1862668" y="2421600"/>
            <a:ext cx="94217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dirty="0"/>
              <a:t>for</a:t>
            </a:r>
            <a:r>
              <a:rPr lang="en-US" sz="2400" spc="-50" dirty="0"/>
              <a:t> </a:t>
            </a:r>
            <a:r>
              <a:rPr lang="en-US" sz="2400" spc="-30" dirty="0" err="1">
                <a:solidFill>
                  <a:schemeClr val="bg2">
                    <a:lumMod val="75000"/>
                  </a:schemeClr>
                </a:solidFill>
              </a:rPr>
              <a:t>pseudo</a:t>
            </a:r>
            <a:r>
              <a:rPr lang="en-US" sz="2400" spc="-20" dirty="0" err="1">
                <a:solidFill>
                  <a:schemeClr val="bg2">
                    <a:lumMod val="75000"/>
                  </a:schemeClr>
                </a:solidFill>
              </a:rPr>
              <a:t>lines</a:t>
            </a:r>
            <a:r>
              <a:rPr lang="en-US" sz="2400" spc="-20" dirty="0"/>
              <a:t>,</a:t>
            </a:r>
            <a:r>
              <a:rPr lang="en-US" sz="2400" spc="-2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local</a:t>
            </a:r>
            <a:r>
              <a:rPr lang="en-US" sz="2400" spc="-45" dirty="0"/>
              <a:t> </a:t>
            </a:r>
            <a:r>
              <a:rPr lang="en-US" sz="2400" spc="-20" dirty="0"/>
              <a:t>information</a:t>
            </a:r>
            <a:r>
              <a:rPr lang="en-US" sz="2400" spc="-45" dirty="0"/>
              <a:t> </a:t>
            </a:r>
            <a:r>
              <a:rPr lang="en-US" sz="2400" dirty="0"/>
              <a:t>is</a:t>
            </a:r>
            <a:r>
              <a:rPr lang="en-US" sz="2400" spc="-45" dirty="0"/>
              <a:t>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not</a:t>
            </a:r>
            <a:r>
              <a:rPr lang="en-US" sz="2400" spc="-45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always sufficient</a:t>
            </a:r>
          </a:p>
        </p:txBody>
      </p:sp>
      <p:sp>
        <p:nvSpPr>
          <p:cNvPr id="44" name="object 4">
            <a:extLst>
              <a:ext uri="{FF2B5EF4-FFF2-40B4-BE49-F238E27FC236}">
                <a16:creationId xmlns:a16="http://schemas.microsoft.com/office/drawing/2014/main" id="{C7C44DA1-6762-6E84-0BC7-44100D6B52D1}"/>
              </a:ext>
            </a:extLst>
          </p:cNvPr>
          <p:cNvSpPr txBox="1"/>
          <p:nvPr/>
        </p:nvSpPr>
        <p:spPr>
          <a:xfrm>
            <a:off x="776427" y="5437185"/>
            <a:ext cx="9421770" cy="3942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25"/>
              </a:spcBef>
            </a:pPr>
            <a:r>
              <a:rPr lang="en-US" sz="2400" b="1" dirty="0">
                <a:cs typeface="Calibri"/>
              </a:rPr>
              <a:t>Case</a:t>
            </a:r>
            <a:r>
              <a:rPr lang="en-US" sz="2400" b="1" spc="-60" dirty="0">
                <a:cs typeface="Calibri"/>
              </a:rPr>
              <a:t> </a:t>
            </a:r>
            <a:r>
              <a:rPr lang="en-US" sz="2400" b="1" dirty="0">
                <a:cs typeface="Calibri"/>
              </a:rPr>
              <a:t>3</a:t>
            </a:r>
            <a:r>
              <a:rPr lang="en-US" sz="2400" dirty="0">
                <a:cs typeface="Calibri"/>
              </a:rPr>
              <a:t>:</a:t>
            </a:r>
            <a:r>
              <a:rPr lang="en-US" sz="2400" spc="-3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each</a:t>
            </a:r>
            <a:r>
              <a:rPr lang="en-US" sz="2400" spc="-5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pivot</a:t>
            </a:r>
            <a:r>
              <a:rPr lang="en-US" sz="2400" spc="-4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point</a:t>
            </a:r>
            <a:r>
              <a:rPr lang="en-US" sz="2400" spc="-4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is</a:t>
            </a:r>
            <a:r>
              <a:rPr lang="en-US" sz="2400" spc="-3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below</a:t>
            </a:r>
            <a:r>
              <a:rPr lang="en-US" sz="2400" spc="-4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the</a:t>
            </a:r>
            <a:r>
              <a:rPr lang="en-US" sz="2400" spc="-5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pivot</a:t>
            </a:r>
            <a:r>
              <a:rPr lang="en-US" sz="2400" spc="-3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envelope</a:t>
            </a:r>
            <a:r>
              <a:rPr lang="en-US" sz="2400" spc="-6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of</a:t>
            </a:r>
            <a:r>
              <a:rPr lang="en-US" sz="2400" spc="-3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the</a:t>
            </a:r>
            <a:r>
              <a:rPr lang="en-US" sz="2400" spc="-65" dirty="0">
                <a:cs typeface="Calibri"/>
              </a:rPr>
              <a:t> </a:t>
            </a:r>
            <a:r>
              <a:rPr lang="en-US" sz="2400" spc="-25" dirty="0">
                <a:cs typeface="Calibri"/>
              </a:rPr>
              <a:t>other</a:t>
            </a:r>
            <a:endParaRPr lang="en-US" sz="2400" dirty="0">
              <a:cs typeface="Calibri"/>
            </a:endParaRPr>
          </a:p>
        </p:txBody>
      </p:sp>
      <p:sp>
        <p:nvSpPr>
          <p:cNvPr id="3" name="Textfeld 5">
            <a:extLst>
              <a:ext uri="{FF2B5EF4-FFF2-40B4-BE49-F238E27FC236}">
                <a16:creationId xmlns:a16="http://schemas.microsoft.com/office/drawing/2014/main" id="{B88130AE-36E9-AF7D-8E0D-E96163476C01}"/>
              </a:ext>
            </a:extLst>
          </p:cNvPr>
          <p:cNvSpPr txBox="1"/>
          <p:nvPr/>
        </p:nvSpPr>
        <p:spPr>
          <a:xfrm>
            <a:off x="434816" y="1275213"/>
            <a:ext cx="2440210" cy="4247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b="1" spc="-10" dirty="0"/>
              <a:t>Key challenge</a:t>
            </a:r>
            <a:r>
              <a:rPr lang="en-US" sz="2400" spc="-10" dirty="0"/>
              <a:t>: </a:t>
            </a:r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id="{3F5CEB8D-8FEA-A855-70DE-2CE38EB32CAB}"/>
              </a:ext>
            </a:extLst>
          </p:cNvPr>
          <p:cNvSpPr txBox="1"/>
          <p:nvPr/>
        </p:nvSpPr>
        <p:spPr>
          <a:xfrm>
            <a:off x="1384322" y="1840652"/>
            <a:ext cx="94217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simultaneous binary search</a:t>
            </a:r>
            <a:r>
              <a:rPr lang="en-US" sz="2400" spc="-10" dirty="0"/>
              <a:t> in both envelopes</a:t>
            </a:r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5299E4FB-22FA-D471-AEC5-682BA41D1FD1}"/>
              </a:ext>
            </a:extLst>
          </p:cNvPr>
          <p:cNvSpPr txBox="1"/>
          <p:nvPr/>
        </p:nvSpPr>
        <p:spPr>
          <a:xfrm>
            <a:off x="2684748" y="1275213"/>
            <a:ext cx="620995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find the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intersection</a:t>
            </a:r>
            <a:r>
              <a:rPr lang="en-US" sz="2400" spc="-10" dirty="0"/>
              <a:t> of two lower envelopes</a:t>
            </a:r>
          </a:p>
        </p:txBody>
      </p:sp>
      <p:sp>
        <p:nvSpPr>
          <p:cNvPr id="10" name="Textfeld 4">
            <a:extLst>
              <a:ext uri="{FF2B5EF4-FFF2-40B4-BE49-F238E27FC236}">
                <a16:creationId xmlns:a16="http://schemas.microsoft.com/office/drawing/2014/main" id="{9D7DE284-E2AD-63D3-6CF3-30F6BB556573}"/>
              </a:ext>
            </a:extLst>
          </p:cNvPr>
          <p:cNvSpPr txBox="1"/>
          <p:nvPr/>
        </p:nvSpPr>
        <p:spPr>
          <a:xfrm>
            <a:off x="434816" y="1822186"/>
            <a:ext cx="97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Idea</a:t>
            </a:r>
            <a:r>
              <a:rPr lang="en-US" sz="2400" dirty="0"/>
              <a:t>: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1" name="Textfeld 4">
            <a:extLst>
              <a:ext uri="{FF2B5EF4-FFF2-40B4-BE49-F238E27FC236}">
                <a16:creationId xmlns:a16="http://schemas.microsoft.com/office/drawing/2014/main" id="{D6A36E2D-B4B5-915F-2404-D28E1718C213}"/>
              </a:ext>
            </a:extLst>
          </p:cNvPr>
          <p:cNvSpPr txBox="1"/>
          <p:nvPr/>
        </p:nvSpPr>
        <p:spPr>
          <a:xfrm>
            <a:off x="434816" y="2382003"/>
            <a:ext cx="156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Problem: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3158CCB9-2565-CEF7-77E7-766E0318D55E}"/>
              </a:ext>
            </a:extLst>
          </p:cNvPr>
          <p:cNvSpPr txBox="1"/>
          <p:nvPr/>
        </p:nvSpPr>
        <p:spPr>
          <a:xfrm>
            <a:off x="4794435" y="5877669"/>
            <a:ext cx="2603130" cy="3942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25"/>
              </a:spcBef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This is a problem!</a:t>
            </a:r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6D8DF824-B592-D522-07A4-45BDF673F51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0565" y="3092104"/>
            <a:ext cx="6093283" cy="244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60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19277-0A30-AA18-8D52-F3D089A1C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00152C-E9E1-3892-BF26-1789F7A30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335389"/>
            <a:ext cx="11256962" cy="685543"/>
          </a:xfrm>
        </p:spPr>
        <p:txBody>
          <a:bodyPr/>
          <a:lstStyle/>
          <a:p>
            <a:r>
              <a:rPr lang="en-US" dirty="0"/>
              <a:t>Dynamic Planar Lower Envelopes of </a:t>
            </a:r>
            <a:r>
              <a:rPr lang="en-US" dirty="0" err="1"/>
              <a:t>Pseudolines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F0D33C-E528-8F2D-64D3-A46521299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Wolfgang Mulzer –</a:t>
            </a:r>
            <a:r>
              <a:rPr lang="en-US" dirty="0"/>
              <a:t> 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C6CBE1-259E-8E2C-8D04-376E6DFF0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feld 5">
            <a:extLst>
              <a:ext uri="{FF2B5EF4-FFF2-40B4-BE49-F238E27FC236}">
                <a16:creationId xmlns:a16="http://schemas.microsoft.com/office/drawing/2014/main" id="{006BCE04-BC3B-3CA7-A532-EB92EF1233B3}"/>
              </a:ext>
            </a:extLst>
          </p:cNvPr>
          <p:cNvSpPr txBox="1"/>
          <p:nvPr/>
        </p:nvSpPr>
        <p:spPr>
          <a:xfrm>
            <a:off x="1217533" y="1856338"/>
            <a:ext cx="94217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dirty="0"/>
              <a:t>for</a:t>
            </a:r>
            <a:r>
              <a:rPr lang="en-US" sz="2400" spc="-50" dirty="0"/>
              <a:t> </a:t>
            </a:r>
            <a:r>
              <a:rPr lang="en-US" sz="2400" spc="-30" dirty="0" err="1">
                <a:solidFill>
                  <a:schemeClr val="bg2">
                    <a:lumMod val="75000"/>
                  </a:schemeClr>
                </a:solidFill>
              </a:rPr>
              <a:t>pseudo</a:t>
            </a:r>
            <a:r>
              <a:rPr lang="en-US" sz="2400" spc="-20" dirty="0" err="1">
                <a:solidFill>
                  <a:schemeClr val="bg2">
                    <a:lumMod val="75000"/>
                  </a:schemeClr>
                </a:solidFill>
              </a:rPr>
              <a:t>lines</a:t>
            </a:r>
            <a:r>
              <a:rPr lang="en-US" sz="2400" spc="-20" dirty="0"/>
              <a:t>,</a:t>
            </a:r>
            <a:r>
              <a:rPr lang="en-US" sz="2400" spc="-20" dirty="0">
                <a:solidFill>
                  <a:srgbClr val="FF0000"/>
                </a:solidFill>
              </a:rPr>
              <a:t> </a:t>
            </a:r>
            <a:r>
              <a:rPr lang="en-US" sz="2400" spc="-20" dirty="0"/>
              <a:t>we </a:t>
            </a:r>
            <a:r>
              <a:rPr lang="en-US" sz="2400" spc="-20" dirty="0">
                <a:solidFill>
                  <a:schemeClr val="bg2">
                    <a:lumMod val="75000"/>
                  </a:schemeClr>
                </a:solidFill>
              </a:rPr>
              <a:t>postpone</a:t>
            </a:r>
            <a:r>
              <a:rPr lang="en-US" sz="2400" spc="-20" dirty="0"/>
              <a:t> the decision (</a:t>
            </a:r>
            <a:r>
              <a:rPr lang="en-US" sz="2400" spc="-20" dirty="0">
                <a:solidFill>
                  <a:schemeClr val="bg2">
                    <a:lumMod val="75000"/>
                  </a:schemeClr>
                </a:solidFill>
              </a:rPr>
              <a:t>tentative binary search</a:t>
            </a:r>
            <a:r>
              <a:rPr lang="en-US" sz="2400" spc="-20" dirty="0"/>
              <a:t>) </a:t>
            </a:r>
            <a:endParaRPr lang="en-US" sz="2400" spc="-10" dirty="0"/>
          </a:p>
        </p:txBody>
      </p:sp>
      <p:sp>
        <p:nvSpPr>
          <p:cNvPr id="3" name="Textfeld 5">
            <a:extLst>
              <a:ext uri="{FF2B5EF4-FFF2-40B4-BE49-F238E27FC236}">
                <a16:creationId xmlns:a16="http://schemas.microsoft.com/office/drawing/2014/main" id="{54013FDF-1CFD-5D5A-D53E-8B5D058E594B}"/>
              </a:ext>
            </a:extLst>
          </p:cNvPr>
          <p:cNvSpPr txBox="1"/>
          <p:nvPr/>
        </p:nvSpPr>
        <p:spPr>
          <a:xfrm>
            <a:off x="434816" y="1275213"/>
            <a:ext cx="2440210" cy="4247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b="1" spc="-10" dirty="0"/>
              <a:t>Key challenge</a:t>
            </a:r>
            <a:r>
              <a:rPr lang="en-US" sz="2400" spc="-10" dirty="0"/>
              <a:t>: </a:t>
            </a:r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15C2A46D-0AFA-3C2C-5F6A-77D1673F3C93}"/>
              </a:ext>
            </a:extLst>
          </p:cNvPr>
          <p:cNvSpPr txBox="1"/>
          <p:nvPr/>
        </p:nvSpPr>
        <p:spPr>
          <a:xfrm>
            <a:off x="2684748" y="1275213"/>
            <a:ext cx="620995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find the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intersection</a:t>
            </a:r>
            <a:r>
              <a:rPr lang="en-US" sz="2400" spc="-10" dirty="0"/>
              <a:t> of two lower envelopes</a:t>
            </a:r>
          </a:p>
        </p:txBody>
      </p:sp>
      <p:sp>
        <p:nvSpPr>
          <p:cNvPr id="10" name="Textfeld 4">
            <a:extLst>
              <a:ext uri="{FF2B5EF4-FFF2-40B4-BE49-F238E27FC236}">
                <a16:creationId xmlns:a16="http://schemas.microsoft.com/office/drawing/2014/main" id="{95627070-CD42-CCCA-80E9-E92FA0C33187}"/>
              </a:ext>
            </a:extLst>
          </p:cNvPr>
          <p:cNvSpPr txBox="1"/>
          <p:nvPr/>
        </p:nvSpPr>
        <p:spPr>
          <a:xfrm>
            <a:off x="434816" y="1837872"/>
            <a:ext cx="97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Idea</a:t>
            </a:r>
            <a:r>
              <a:rPr lang="en-US" sz="2400" dirty="0"/>
              <a:t>: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99AE4BF-6DBA-3088-1EE4-EB58D4A22135}"/>
              </a:ext>
            </a:extLst>
          </p:cNvPr>
          <p:cNvSpPr txBox="1"/>
          <p:nvPr/>
        </p:nvSpPr>
        <p:spPr>
          <a:xfrm>
            <a:off x="466726" y="2535351"/>
            <a:ext cx="10008235" cy="80419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5"/>
              </a:spcBef>
              <a:tabLst>
                <a:tab pos="241300" algn="l"/>
              </a:tabLst>
            </a:pPr>
            <a:r>
              <a:rPr sz="2400" dirty="0">
                <a:cs typeface="Calibri"/>
              </a:rPr>
              <a:t>When</a:t>
            </a:r>
            <a:r>
              <a:rPr sz="2400" spc="-55" dirty="0">
                <a:cs typeface="Calibri"/>
              </a:rPr>
              <a:t> </a:t>
            </a:r>
            <a:r>
              <a:rPr sz="2400" dirty="0">
                <a:cs typeface="Calibri"/>
              </a:rPr>
              <a:t>we</a:t>
            </a:r>
            <a:r>
              <a:rPr sz="2400" spc="-65" dirty="0">
                <a:cs typeface="Calibri"/>
              </a:rPr>
              <a:t> </a:t>
            </a:r>
            <a:r>
              <a:rPr sz="2400" dirty="0">
                <a:cs typeface="Calibri"/>
              </a:rPr>
              <a:t>cannot</a:t>
            </a:r>
            <a:r>
              <a:rPr sz="2400" spc="-40" dirty="0">
                <a:cs typeface="Calibri"/>
              </a:rPr>
              <a:t> </a:t>
            </a:r>
            <a:r>
              <a:rPr sz="2400" dirty="0">
                <a:cs typeface="Calibri"/>
              </a:rPr>
              <a:t>decide,</a:t>
            </a:r>
            <a:r>
              <a:rPr sz="2400" spc="-65" dirty="0">
                <a:cs typeface="Calibri"/>
              </a:rPr>
              <a:t> </a:t>
            </a:r>
            <a:r>
              <a:rPr sz="2400" dirty="0">
                <a:cs typeface="Calibri"/>
              </a:rPr>
              <a:t>we</a:t>
            </a:r>
            <a:r>
              <a:rPr sz="2400" spc="-65" dirty="0">
                <a:cs typeface="Calibri"/>
              </a:rPr>
              <a:t> </a:t>
            </a:r>
            <a:r>
              <a:rPr sz="2400" dirty="0">
                <a:cs typeface="Calibri"/>
              </a:rPr>
              <a:t>progress</a:t>
            </a:r>
            <a:r>
              <a:rPr sz="2400" spc="-50" dirty="0">
                <a:cs typeface="Calibri"/>
              </a:rPr>
              <a:t> </a:t>
            </a:r>
            <a:r>
              <a:rPr sz="24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in</a:t>
            </a:r>
            <a:r>
              <a:rPr sz="2400" spc="-65" dirty="0">
                <a:solidFill>
                  <a:schemeClr val="bg2">
                    <a:lumMod val="75000"/>
                  </a:schemeClr>
                </a:solidFill>
                <a:cs typeface="Calibri"/>
              </a:rPr>
              <a:t> </a:t>
            </a:r>
            <a:r>
              <a:rPr sz="24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both</a:t>
            </a:r>
            <a:r>
              <a:rPr sz="2400" spc="-45" dirty="0">
                <a:solidFill>
                  <a:schemeClr val="bg2">
                    <a:lumMod val="75000"/>
                  </a:schemeClr>
                </a:solidFill>
                <a:cs typeface="Calibri"/>
              </a:rPr>
              <a:t> </a:t>
            </a:r>
            <a:r>
              <a:rPr sz="24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trees</a:t>
            </a:r>
            <a:r>
              <a:rPr sz="2400" dirty="0">
                <a:cs typeface="Calibri"/>
              </a:rPr>
              <a:t>,</a:t>
            </a:r>
            <a:r>
              <a:rPr sz="2400" spc="-65" dirty="0">
                <a:cs typeface="Calibri"/>
              </a:rPr>
              <a:t> </a:t>
            </a:r>
            <a:r>
              <a:rPr sz="2400" dirty="0">
                <a:cs typeface="Calibri"/>
              </a:rPr>
              <a:t>knowing</a:t>
            </a:r>
            <a:r>
              <a:rPr sz="2400" spc="-55" dirty="0">
                <a:cs typeface="Calibri"/>
              </a:rPr>
              <a:t> </a:t>
            </a:r>
            <a:r>
              <a:rPr sz="2400" dirty="0">
                <a:cs typeface="Calibri"/>
              </a:rPr>
              <a:t>that</a:t>
            </a:r>
            <a:r>
              <a:rPr sz="2400" spc="-55" dirty="0">
                <a:cs typeface="Calibri"/>
              </a:rPr>
              <a:t> </a:t>
            </a:r>
            <a:r>
              <a:rPr sz="2400" spc="-25" dirty="0">
                <a:solidFill>
                  <a:schemeClr val="bg2">
                    <a:lumMod val="75000"/>
                  </a:schemeClr>
                </a:solidFill>
                <a:cs typeface="Calibri"/>
              </a:rPr>
              <a:t>in </a:t>
            </a:r>
            <a:r>
              <a:rPr sz="24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at</a:t>
            </a:r>
            <a:r>
              <a:rPr sz="2400" spc="-50" dirty="0">
                <a:solidFill>
                  <a:schemeClr val="bg2">
                    <a:lumMod val="75000"/>
                  </a:schemeClr>
                </a:solidFill>
                <a:cs typeface="Calibri"/>
              </a:rPr>
              <a:t> </a:t>
            </a:r>
            <a:r>
              <a:rPr sz="24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least</a:t>
            </a:r>
            <a:r>
              <a:rPr sz="2400" spc="-50" dirty="0">
                <a:solidFill>
                  <a:schemeClr val="bg2">
                    <a:lumMod val="75000"/>
                  </a:schemeClr>
                </a:solidFill>
                <a:cs typeface="Calibri"/>
              </a:rPr>
              <a:t> </a:t>
            </a:r>
            <a:r>
              <a:rPr sz="24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one</a:t>
            </a:r>
            <a:r>
              <a:rPr sz="2400" spc="-30" dirty="0">
                <a:solidFill>
                  <a:schemeClr val="bg2">
                    <a:lumMod val="75000"/>
                  </a:schemeClr>
                </a:solidFill>
                <a:cs typeface="Calibri"/>
              </a:rPr>
              <a:t> </a:t>
            </a:r>
            <a:r>
              <a:rPr sz="24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of</a:t>
            </a:r>
            <a:r>
              <a:rPr sz="2400" spc="-50" dirty="0">
                <a:solidFill>
                  <a:schemeClr val="bg2">
                    <a:lumMod val="75000"/>
                  </a:schemeClr>
                </a:solidFill>
                <a:cs typeface="Calibri"/>
              </a:rPr>
              <a:t> </a:t>
            </a:r>
            <a:r>
              <a:rPr sz="24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the</a:t>
            </a:r>
            <a:r>
              <a:rPr lang="en-US" sz="2400" spc="-35" dirty="0">
                <a:solidFill>
                  <a:schemeClr val="bg2">
                    <a:lumMod val="75000"/>
                  </a:schemeClr>
                </a:solidFill>
                <a:cs typeface="Calibri"/>
              </a:rPr>
              <a:t>m </a:t>
            </a:r>
            <a:r>
              <a:rPr sz="2400" dirty="0">
                <a:cs typeface="Calibri"/>
              </a:rPr>
              <a:t>we</a:t>
            </a:r>
            <a:r>
              <a:rPr sz="2400" spc="-45" dirty="0">
                <a:cs typeface="Calibri"/>
              </a:rPr>
              <a:t> </a:t>
            </a:r>
            <a:r>
              <a:rPr sz="2400" dirty="0">
                <a:cs typeface="Calibri"/>
              </a:rPr>
              <a:t>made</a:t>
            </a:r>
            <a:r>
              <a:rPr sz="2400" spc="-30" dirty="0">
                <a:cs typeface="Calibri"/>
              </a:rPr>
              <a:t> </a:t>
            </a:r>
            <a:r>
              <a:rPr sz="2400" dirty="0">
                <a:cs typeface="Calibri"/>
              </a:rPr>
              <a:t>the</a:t>
            </a:r>
            <a:r>
              <a:rPr sz="2400" spc="-4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correct</a:t>
            </a:r>
            <a:r>
              <a:rPr sz="2400" spc="-35" dirty="0">
                <a:cs typeface="Calibri"/>
              </a:rPr>
              <a:t> </a:t>
            </a:r>
            <a:r>
              <a:rPr sz="2400" spc="-20" dirty="0">
                <a:cs typeface="Calibri"/>
              </a:rPr>
              <a:t>step</a:t>
            </a:r>
            <a:endParaRPr sz="2400" dirty="0">
              <a:cs typeface="Calibri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334ECAC-B41E-480D-4A6B-330D89EC3B43}"/>
              </a:ext>
            </a:extLst>
          </p:cNvPr>
          <p:cNvSpPr txBox="1"/>
          <p:nvPr/>
        </p:nvSpPr>
        <p:spPr>
          <a:xfrm>
            <a:off x="466726" y="3519907"/>
            <a:ext cx="10617756" cy="80419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24510">
              <a:lnSpc>
                <a:spcPts val="3020"/>
              </a:lnSpc>
              <a:spcBef>
                <a:spcPts val="1005"/>
              </a:spcBef>
              <a:tabLst>
                <a:tab pos="241300" algn="l"/>
              </a:tabLst>
            </a:pPr>
            <a:r>
              <a:rPr lang="en-US" sz="2400" dirty="0">
                <a:cs typeface="Calibri"/>
              </a:rPr>
              <a:t>We</a:t>
            </a:r>
            <a:r>
              <a:rPr lang="en-US" sz="2400" spc="-70" dirty="0">
                <a:cs typeface="Calibri"/>
              </a:rPr>
              <a:t> </a:t>
            </a:r>
            <a:r>
              <a:rPr lang="en-US" sz="2400" spc="-10" dirty="0">
                <a:cs typeface="Calibri"/>
              </a:rPr>
              <a:t>record</a:t>
            </a:r>
            <a:r>
              <a:rPr lang="en-US" sz="2400" spc="-6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the</a:t>
            </a:r>
            <a:r>
              <a:rPr lang="en-US" sz="2400" spc="-6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fact</a:t>
            </a:r>
            <a:r>
              <a:rPr lang="en-US" sz="2400" spc="-7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that</a:t>
            </a:r>
            <a:r>
              <a:rPr lang="en-US" sz="2400" spc="-6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either</a:t>
            </a:r>
            <a:r>
              <a:rPr lang="en-US" sz="2400" spc="-8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of</a:t>
            </a:r>
            <a:r>
              <a:rPr lang="en-US" sz="2400" spc="-7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the</a:t>
            </a:r>
            <a:r>
              <a:rPr lang="en-US" sz="2400" spc="-5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steps</a:t>
            </a:r>
            <a:r>
              <a:rPr lang="en-US" sz="2400" spc="-5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(at</a:t>
            </a:r>
            <a:r>
              <a:rPr lang="en-US" sz="2400" spc="-8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most</a:t>
            </a:r>
            <a:r>
              <a:rPr lang="en-US" sz="2400" spc="-5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one)</a:t>
            </a:r>
            <a:r>
              <a:rPr lang="en-US" sz="2400" spc="-65" dirty="0">
                <a:cs typeface="Calibri"/>
              </a:rPr>
              <a:t>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may</a:t>
            </a:r>
            <a:r>
              <a:rPr lang="en-US" sz="2400" spc="-75" dirty="0">
                <a:solidFill>
                  <a:schemeClr val="bg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400" spc="-25" dirty="0">
                <a:solidFill>
                  <a:schemeClr val="bg2">
                    <a:lumMod val="75000"/>
                  </a:schemeClr>
                </a:solidFill>
                <a:cs typeface="Calibri"/>
              </a:rPr>
              <a:t>be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erroneous</a:t>
            </a:r>
            <a:r>
              <a:rPr lang="en-US" sz="2400" dirty="0">
                <a:cs typeface="Calibri"/>
              </a:rPr>
              <a:t>,</a:t>
            </a:r>
            <a:r>
              <a:rPr lang="en-US" sz="2400" spc="-2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and</a:t>
            </a:r>
            <a:r>
              <a:rPr lang="en-US" sz="2400" spc="-30" dirty="0">
                <a:cs typeface="Calibri"/>
              </a:rPr>
              <a:t>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will</a:t>
            </a:r>
            <a:r>
              <a:rPr lang="en-US" sz="2400" spc="-45" dirty="0">
                <a:solidFill>
                  <a:schemeClr val="bg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need</a:t>
            </a:r>
            <a:r>
              <a:rPr lang="en-US" sz="2400" spc="-30" dirty="0">
                <a:solidFill>
                  <a:schemeClr val="bg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to</a:t>
            </a:r>
            <a:r>
              <a:rPr lang="en-US" sz="2400" spc="-45" dirty="0">
                <a:solidFill>
                  <a:schemeClr val="bg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be</a:t>
            </a:r>
            <a:r>
              <a:rPr lang="en-US" sz="2400" spc="-40" dirty="0">
                <a:solidFill>
                  <a:schemeClr val="bg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  <a:cs typeface="Calibri"/>
              </a:rPr>
              <a:t>retracted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15C744C2-796C-1188-4FCD-3A445D16E36D}"/>
              </a:ext>
            </a:extLst>
          </p:cNvPr>
          <p:cNvSpPr txBox="1"/>
          <p:nvPr/>
        </p:nvSpPr>
        <p:spPr>
          <a:xfrm>
            <a:off x="466726" y="4504463"/>
            <a:ext cx="10617756" cy="80419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24510">
              <a:lnSpc>
                <a:spcPts val="3020"/>
              </a:lnSpc>
              <a:spcBef>
                <a:spcPts val="1005"/>
              </a:spcBef>
              <a:tabLst>
                <a:tab pos="241300" algn="l"/>
              </a:tabLst>
            </a:pPr>
            <a:r>
              <a:rPr lang="en-US" sz="2400" spc="-10" dirty="0">
                <a:cs typeface="Calibri"/>
              </a:rPr>
              <a:t>Since at least one step is correct, we can use a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  <a:cs typeface="Calibri"/>
              </a:rPr>
              <a:t>charging argument </a:t>
            </a:r>
            <a:r>
              <a:rPr lang="en-US" sz="2400" spc="-10" dirty="0">
                <a:cs typeface="Calibri"/>
              </a:rPr>
              <a:t>to bound the total number of steps by </a:t>
            </a:r>
            <a:r>
              <a:rPr lang="en-US" sz="2400" spc="-10" dirty="0">
                <a:solidFill>
                  <a:schemeClr val="tx2">
                    <a:lumMod val="75000"/>
                    <a:lumOff val="25000"/>
                  </a:schemeClr>
                </a:solidFill>
                <a:cs typeface="Calibri"/>
              </a:rPr>
              <a:t>O(log n)</a:t>
            </a: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017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3C313-2205-728B-C421-AA3EA7243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093FCD-1023-967A-E3B7-FC45F15C6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335389"/>
            <a:ext cx="11256962" cy="685543"/>
          </a:xfrm>
        </p:spPr>
        <p:txBody>
          <a:bodyPr/>
          <a:lstStyle/>
          <a:p>
            <a:r>
              <a:rPr lang="en-US" dirty="0"/>
              <a:t>Dynamic Planar Lower Envelopes of </a:t>
            </a:r>
            <a:r>
              <a:rPr lang="en-US" dirty="0" err="1"/>
              <a:t>Pseudolines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D121F27-EEEC-EBF3-2C3F-5DDD46493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Wolfgang Mulzer –</a:t>
            </a:r>
            <a:r>
              <a:rPr lang="en-US" dirty="0"/>
              <a:t> 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D1C2DD-3B4E-C2FC-6DAE-68941BEBD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553513A8-BB74-927C-D566-5340C12BB7D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807" y="1005052"/>
            <a:ext cx="6400387" cy="48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42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C614F-B347-0107-0F6C-89C5B1084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9E3EC9-C6D4-2AFE-261F-BA6F9EB4D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335389"/>
            <a:ext cx="11256962" cy="685543"/>
          </a:xfrm>
        </p:spPr>
        <p:txBody>
          <a:bodyPr/>
          <a:lstStyle/>
          <a:p>
            <a:r>
              <a:rPr lang="en-US" dirty="0"/>
              <a:t>Dynamic Planar Lower Envelopes 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1F6AF8-62A2-C6D3-C288-50B5FC990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Wolfgang Mulzer –</a:t>
            </a:r>
            <a:r>
              <a:rPr lang="en-US" dirty="0"/>
              <a:t> 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4E95F6-EB11-989D-2BDA-C4FC4BB37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feld 4">
            <a:extLst>
              <a:ext uri="{FF2B5EF4-FFF2-40B4-BE49-F238E27FC236}">
                <a16:creationId xmlns:a16="http://schemas.microsoft.com/office/drawing/2014/main" id="{9E57C643-0DEA-2E2A-D222-1F2CED6F1117}"/>
              </a:ext>
            </a:extLst>
          </p:cNvPr>
          <p:cNvSpPr txBox="1"/>
          <p:nvPr/>
        </p:nvSpPr>
        <p:spPr>
          <a:xfrm>
            <a:off x="461009" y="1113025"/>
            <a:ext cx="2414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Running time</a:t>
            </a:r>
            <a:r>
              <a:rPr lang="en-US" sz="2400" dirty="0"/>
              <a:t>: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id="{A83A0CD1-C337-3612-2A64-0BE52A0424AC}"/>
              </a:ext>
            </a:extLst>
          </p:cNvPr>
          <p:cNvSpPr txBox="1"/>
          <p:nvPr/>
        </p:nvSpPr>
        <p:spPr>
          <a:xfrm>
            <a:off x="2684748" y="1113025"/>
            <a:ext cx="492306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>
                <a:solidFill>
                  <a:schemeClr val="accent1"/>
                </a:solidFill>
              </a:rPr>
              <a:t>O(log n)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spc="-10" dirty="0"/>
              <a:t>for finding intersection</a:t>
            </a:r>
          </a:p>
        </p:txBody>
      </p:sp>
      <p:sp>
        <p:nvSpPr>
          <p:cNvPr id="10" name="Textfeld 5">
            <a:extLst>
              <a:ext uri="{FF2B5EF4-FFF2-40B4-BE49-F238E27FC236}">
                <a16:creationId xmlns:a16="http://schemas.microsoft.com/office/drawing/2014/main" id="{3E169C5E-9879-9E59-C346-089D2924819B}"/>
              </a:ext>
            </a:extLst>
          </p:cNvPr>
          <p:cNvSpPr txBox="1"/>
          <p:nvPr/>
        </p:nvSpPr>
        <p:spPr>
          <a:xfrm>
            <a:off x="2684748" y="1625456"/>
            <a:ext cx="492306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>
                <a:solidFill>
                  <a:schemeClr val="accent1"/>
                </a:solidFill>
              </a:rPr>
              <a:t>O(log² n)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spc="-10" dirty="0"/>
              <a:t>per operation</a:t>
            </a:r>
          </a:p>
        </p:txBody>
      </p:sp>
      <p:sp>
        <p:nvSpPr>
          <p:cNvPr id="11" name="Textfeld 4">
            <a:extLst>
              <a:ext uri="{FF2B5EF4-FFF2-40B4-BE49-F238E27FC236}">
                <a16:creationId xmlns:a16="http://schemas.microsoft.com/office/drawing/2014/main" id="{6E213B2F-B731-780B-DF2A-ACB93FFBCE2C}"/>
              </a:ext>
            </a:extLst>
          </p:cNvPr>
          <p:cNvSpPr txBox="1"/>
          <p:nvPr/>
        </p:nvSpPr>
        <p:spPr>
          <a:xfrm>
            <a:off x="2684748" y="2050188"/>
            <a:ext cx="5140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with Agarwal, Cohen, and Halperin</a:t>
            </a:r>
          </a:p>
        </p:txBody>
      </p:sp>
      <p:sp>
        <p:nvSpPr>
          <p:cNvPr id="12" name="Textfeld 4">
            <a:extLst>
              <a:ext uri="{FF2B5EF4-FFF2-40B4-BE49-F238E27FC236}">
                <a16:creationId xmlns:a16="http://schemas.microsoft.com/office/drawing/2014/main" id="{E30FA040-52F2-079A-6DC6-A0EA1E24D888}"/>
              </a:ext>
            </a:extLst>
          </p:cNvPr>
          <p:cNvSpPr txBox="1"/>
          <p:nvPr/>
        </p:nvSpPr>
        <p:spPr>
          <a:xfrm>
            <a:off x="461008" y="2705752"/>
            <a:ext cx="2617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Open problems: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3" name="Textfeld 5">
            <a:extLst>
              <a:ext uri="{FF2B5EF4-FFF2-40B4-BE49-F238E27FC236}">
                <a16:creationId xmlns:a16="http://schemas.microsoft.com/office/drawing/2014/main" id="{544915A7-E8D6-2BB9-1A69-DC5F9708E6B9}"/>
              </a:ext>
            </a:extLst>
          </p:cNvPr>
          <p:cNvSpPr txBox="1"/>
          <p:nvPr/>
        </p:nvSpPr>
        <p:spPr>
          <a:xfrm>
            <a:off x="2935805" y="2719544"/>
            <a:ext cx="815731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>
                <a:solidFill>
                  <a:schemeClr val="accent1"/>
                </a:solidFill>
              </a:rPr>
              <a:t>O(log</a:t>
            </a:r>
            <a:r>
              <a:rPr lang="en-US" sz="2400" spc="-10" baseline="30000" dirty="0">
                <a:solidFill>
                  <a:schemeClr val="accent1"/>
                </a:solidFill>
              </a:rPr>
              <a:t>2-</a:t>
            </a:r>
            <a:r>
              <a:rPr lang="en-US" sz="2400" spc="-10" baseline="30000" dirty="0">
                <a:solidFill>
                  <a:schemeClr val="accent1"/>
                </a:solidFill>
                <a:sym typeface="Symbol" panose="05050102010706020507" pitchFamily="18" charset="2"/>
              </a:rPr>
              <a:t></a:t>
            </a:r>
            <a:r>
              <a:rPr lang="en-US" sz="2400" spc="-10" baseline="30000" dirty="0">
                <a:solidFill>
                  <a:schemeClr val="accent1"/>
                </a:solidFill>
              </a:rPr>
              <a:t> </a:t>
            </a:r>
            <a:r>
              <a:rPr lang="en-US" sz="2400" spc="-10" dirty="0">
                <a:solidFill>
                  <a:schemeClr val="accent1"/>
                </a:solidFill>
              </a:rPr>
              <a:t>n)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spc="-10" dirty="0"/>
              <a:t>for finding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number of vertices on lower envelope</a:t>
            </a:r>
            <a:br>
              <a:rPr lang="en-US" sz="2400" spc="-10" dirty="0"/>
            </a:br>
            <a:r>
              <a:rPr lang="en-US" sz="2400" spc="-10" dirty="0"/>
              <a:t>(also open for lines, offline setting?)</a:t>
            </a:r>
          </a:p>
        </p:txBody>
      </p:sp>
      <p:sp>
        <p:nvSpPr>
          <p:cNvPr id="14" name="Textfeld 5">
            <a:extLst>
              <a:ext uri="{FF2B5EF4-FFF2-40B4-BE49-F238E27FC236}">
                <a16:creationId xmlns:a16="http://schemas.microsoft.com/office/drawing/2014/main" id="{7F52A35A-32DA-2047-C4CF-9FB8C3C33F90}"/>
              </a:ext>
            </a:extLst>
          </p:cNvPr>
          <p:cNvSpPr txBox="1"/>
          <p:nvPr/>
        </p:nvSpPr>
        <p:spPr>
          <a:xfrm>
            <a:off x="2935805" y="3554962"/>
            <a:ext cx="796021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Do improvements also apply for </a:t>
            </a:r>
            <a:r>
              <a:rPr lang="en-US" sz="2400" spc="-10" dirty="0" err="1"/>
              <a:t>pseudolines</a:t>
            </a:r>
            <a:r>
              <a:rPr lang="en-US" sz="2400" spc="-10" dirty="0"/>
              <a:t>?</a:t>
            </a:r>
          </a:p>
        </p:txBody>
      </p:sp>
      <p:sp>
        <p:nvSpPr>
          <p:cNvPr id="15" name="Textfeld 5">
            <a:extLst>
              <a:ext uri="{FF2B5EF4-FFF2-40B4-BE49-F238E27FC236}">
                <a16:creationId xmlns:a16="http://schemas.microsoft.com/office/drawing/2014/main" id="{BB1DA385-1E90-2B53-9D8A-6904A7B31A39}"/>
              </a:ext>
            </a:extLst>
          </p:cNvPr>
          <p:cNvSpPr txBox="1"/>
          <p:nvPr/>
        </p:nvSpPr>
        <p:spPr>
          <a:xfrm>
            <a:off x="2935805" y="4057982"/>
            <a:ext cx="796021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Good implementations?</a:t>
            </a:r>
          </a:p>
        </p:txBody>
      </p:sp>
      <p:sp>
        <p:nvSpPr>
          <p:cNvPr id="16" name="Textfeld 5">
            <a:extLst>
              <a:ext uri="{FF2B5EF4-FFF2-40B4-BE49-F238E27FC236}">
                <a16:creationId xmlns:a16="http://schemas.microsoft.com/office/drawing/2014/main" id="{5CD673CA-E4A3-2489-E205-FB9A819E1126}"/>
              </a:ext>
            </a:extLst>
          </p:cNvPr>
          <p:cNvSpPr txBox="1"/>
          <p:nvPr/>
        </p:nvSpPr>
        <p:spPr>
          <a:xfrm>
            <a:off x="2935805" y="4561001"/>
            <a:ext cx="796021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Understand </a:t>
            </a:r>
            <a:r>
              <a:rPr lang="en-US" sz="2400" spc="-10" dirty="0">
                <a:solidFill>
                  <a:schemeClr val="accent5">
                    <a:lumMod val="75000"/>
                  </a:schemeClr>
                </a:solidFill>
              </a:rPr>
              <a:t>Brodal-Jacob 2001</a:t>
            </a:r>
            <a:r>
              <a:rPr lang="en-US" sz="2400" spc="-1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9356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C80F2-3E57-34EB-1C55-BDD95F4A1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55B070-BE89-617C-4F3F-47112FAFF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335389"/>
            <a:ext cx="11256962" cy="685543"/>
          </a:xfrm>
        </p:spPr>
        <p:txBody>
          <a:bodyPr/>
          <a:lstStyle/>
          <a:p>
            <a:r>
              <a:rPr lang="en-US" noProof="0" dirty="0"/>
              <a:t>A Classic Result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E9EA5D-0A35-9D2C-A7A1-2257E0E4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Wolfgang Mulzer –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BF8AF5-12B7-B8AF-4EC8-2B39479F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feld 4">
            <a:extLst>
              <a:ext uri="{FF2B5EF4-FFF2-40B4-BE49-F238E27FC236}">
                <a16:creationId xmlns:a16="http://schemas.microsoft.com/office/drawing/2014/main" id="{04E2BB5D-5182-0A80-F121-519D991002EC}"/>
              </a:ext>
            </a:extLst>
          </p:cNvPr>
          <p:cNvSpPr txBox="1"/>
          <p:nvPr/>
        </p:nvSpPr>
        <p:spPr>
          <a:xfrm>
            <a:off x="461009" y="1701836"/>
            <a:ext cx="97706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/>
              <a:t>Goal</a:t>
            </a:r>
            <a:r>
              <a:rPr lang="en-US" sz="2400" dirty="0"/>
              <a:t>: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5C3F4F0-5BE7-DD67-A494-2CD8E37C7B7A}"/>
              </a:ext>
            </a:extLst>
          </p:cNvPr>
          <p:cNvSpPr txBox="1"/>
          <p:nvPr/>
        </p:nvSpPr>
        <p:spPr>
          <a:xfrm>
            <a:off x="1274304" y="1720302"/>
            <a:ext cx="9421770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dirty="0"/>
              <a:t>a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fully dynamic </a:t>
            </a:r>
            <a:r>
              <a:rPr lang="en-US" sz="2400" dirty="0"/>
              <a:t>data structure to support a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lower envelope of lines</a:t>
            </a:r>
            <a:endParaRPr lang="en-US" sz="2400" spc="-1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9D083A6-C094-DF75-A325-8E0FE8686EC7}"/>
              </a:ext>
            </a:extLst>
          </p:cNvPr>
          <p:cNvSpPr txBox="1"/>
          <p:nvPr/>
        </p:nvSpPr>
        <p:spPr>
          <a:xfrm>
            <a:off x="461009" y="2406778"/>
            <a:ext cx="1927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Operations</a:t>
            </a:r>
            <a:r>
              <a:rPr lang="en-US" sz="2400" dirty="0"/>
              <a:t>: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038692-3488-9BDB-99F0-5E14D3168AE7}"/>
              </a:ext>
            </a:extLst>
          </p:cNvPr>
          <p:cNvCxnSpPr/>
          <p:nvPr/>
        </p:nvCxnSpPr>
        <p:spPr>
          <a:xfrm flipV="1">
            <a:off x="2568696" y="4606901"/>
            <a:ext cx="2268550" cy="1277368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8D4854-31A5-9644-84B1-F50FD1B55246}"/>
              </a:ext>
            </a:extLst>
          </p:cNvPr>
          <p:cNvCxnSpPr/>
          <p:nvPr/>
        </p:nvCxnSpPr>
        <p:spPr>
          <a:xfrm flipV="1">
            <a:off x="2317411" y="4774424"/>
            <a:ext cx="3238791" cy="41881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9D5C56-1FF6-1F6B-682A-D15AA68124E1}"/>
              </a:ext>
            </a:extLst>
          </p:cNvPr>
          <p:cNvCxnSpPr/>
          <p:nvPr/>
        </p:nvCxnSpPr>
        <p:spPr>
          <a:xfrm flipV="1">
            <a:off x="2903744" y="4404476"/>
            <a:ext cx="1347169" cy="181484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45CFA0-08AD-7B37-F6D1-8CC78C221FB1}"/>
              </a:ext>
            </a:extLst>
          </p:cNvPr>
          <p:cNvCxnSpPr/>
          <p:nvPr/>
        </p:nvCxnSpPr>
        <p:spPr>
          <a:xfrm flipV="1">
            <a:off x="2617557" y="4774424"/>
            <a:ext cx="4341655" cy="858559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C94FAB5-7F0D-BA54-303B-EA07ABE489FE}"/>
              </a:ext>
            </a:extLst>
          </p:cNvPr>
          <p:cNvCxnSpPr/>
          <p:nvPr/>
        </p:nvCxnSpPr>
        <p:spPr>
          <a:xfrm>
            <a:off x="3029386" y="4404476"/>
            <a:ext cx="5179274" cy="1193606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390E302-C02D-5007-577B-84E688727B7C}"/>
              </a:ext>
            </a:extLst>
          </p:cNvPr>
          <p:cNvCxnSpPr/>
          <p:nvPr/>
        </p:nvCxnSpPr>
        <p:spPr>
          <a:xfrm>
            <a:off x="3734382" y="4160171"/>
            <a:ext cx="5151352" cy="2228907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B880B66-C235-C135-605C-9132468B7406}"/>
              </a:ext>
            </a:extLst>
          </p:cNvPr>
          <p:cNvCxnSpPr/>
          <p:nvPr/>
        </p:nvCxnSpPr>
        <p:spPr>
          <a:xfrm>
            <a:off x="5863328" y="4320715"/>
            <a:ext cx="1870681" cy="1793899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933E4A-3798-439D-4D37-C11E790D8A66}"/>
              </a:ext>
            </a:extLst>
          </p:cNvPr>
          <p:cNvCxnSpPr/>
          <p:nvPr/>
        </p:nvCxnSpPr>
        <p:spPr>
          <a:xfrm>
            <a:off x="7112776" y="4530119"/>
            <a:ext cx="293166" cy="1689197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013FA75-020B-47D8-ABA2-384DB888A708}"/>
              </a:ext>
            </a:extLst>
          </p:cNvPr>
          <p:cNvSpPr>
            <a:spLocks noChangeAspect="1"/>
          </p:cNvSpPr>
          <p:nvPr/>
        </p:nvSpPr>
        <p:spPr>
          <a:xfrm>
            <a:off x="4456137" y="6070617"/>
            <a:ext cx="183600" cy="183600"/>
          </a:xfrm>
          <a:custGeom>
            <a:avLst/>
            <a:gdLst>
              <a:gd name="connsiteX0" fmla="*/ 157555 w 157950"/>
              <a:gd name="connsiteY0" fmla="*/ 86814 h 157939"/>
              <a:gd name="connsiteX1" fmla="*/ 86814 w 157950"/>
              <a:gd name="connsiteY1" fmla="*/ 396 h 157939"/>
              <a:gd name="connsiteX2" fmla="*/ 396 w 157950"/>
              <a:gd name="connsiteY2" fmla="*/ 71137 h 157939"/>
              <a:gd name="connsiteX3" fmla="*/ 71137 w 157950"/>
              <a:gd name="connsiteY3" fmla="*/ 157544 h 157939"/>
              <a:gd name="connsiteX4" fmla="*/ 157555 w 157950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39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6" y="-3934"/>
                  <a:pt x="4727" y="27740"/>
                  <a:pt x="396" y="71137"/>
                </a:cubicBezTo>
                <a:cubicBezTo>
                  <a:pt x="-3934" y="114523"/>
                  <a:pt x="27740" y="153213"/>
                  <a:pt x="71137" y="157544"/>
                </a:cubicBezTo>
                <a:cubicBezTo>
                  <a:pt x="114534" y="161874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847FD80-FC08-85AF-405F-B0AF334361B3}"/>
              </a:ext>
            </a:extLst>
          </p:cNvPr>
          <p:cNvCxnSpPr>
            <a:stCxn id="24" idx="1"/>
          </p:cNvCxnSpPr>
          <p:nvPr/>
        </p:nvCxnSpPr>
        <p:spPr>
          <a:xfrm flipH="1" flipV="1">
            <a:off x="4547937" y="5274624"/>
            <a:ext cx="9112" cy="796453"/>
          </a:xfrm>
          <a:prstGeom prst="line">
            <a:avLst/>
          </a:prstGeom>
          <a:ln w="19050">
            <a:solidFill>
              <a:schemeClr val="tx2"/>
            </a:solidFill>
            <a:prstDash val="sysDot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C05F216-C91E-501F-31C7-0ECEACC11C09}"/>
              </a:ext>
            </a:extLst>
          </p:cNvPr>
          <p:cNvGrpSpPr/>
          <p:nvPr/>
        </p:nvGrpSpPr>
        <p:grpSpPr>
          <a:xfrm>
            <a:off x="1010954" y="2781181"/>
            <a:ext cx="4608069" cy="424732"/>
            <a:chOff x="1010954" y="2790038"/>
            <a:chExt cx="4608069" cy="424732"/>
          </a:xfrm>
        </p:grpSpPr>
        <p:sp>
          <p:nvSpPr>
            <p:cNvPr id="53" name="Textfeld 5">
              <a:extLst>
                <a:ext uri="{FF2B5EF4-FFF2-40B4-BE49-F238E27FC236}">
                  <a16:creationId xmlns:a16="http://schemas.microsoft.com/office/drawing/2014/main" id="{621F6500-22EE-B464-CE5E-5992E2CE23E6}"/>
                </a:ext>
              </a:extLst>
            </p:cNvPr>
            <p:cNvSpPr txBox="1"/>
            <p:nvPr/>
          </p:nvSpPr>
          <p:spPr>
            <a:xfrm>
              <a:off x="1010954" y="2790038"/>
              <a:ext cx="1159873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0800" marR="5080">
                <a:lnSpc>
                  <a:spcPct val="90000"/>
                </a:lnSpc>
                <a:spcBef>
                  <a:spcPts val="434"/>
                </a:spcBef>
              </a:pPr>
              <a:r>
                <a:rPr lang="en-US" sz="2400" b="1" dirty="0"/>
                <a:t>insert</a:t>
              </a:r>
              <a:r>
                <a:rPr lang="en-US" sz="2400" dirty="0"/>
                <a:t>:  </a:t>
              </a:r>
              <a:endParaRPr lang="en-US" sz="2400" spc="-10" dirty="0"/>
            </a:p>
          </p:txBody>
        </p:sp>
        <p:sp>
          <p:nvSpPr>
            <p:cNvPr id="27" name="Textfeld 5">
              <a:extLst>
                <a:ext uri="{FF2B5EF4-FFF2-40B4-BE49-F238E27FC236}">
                  <a16:creationId xmlns:a16="http://schemas.microsoft.com/office/drawing/2014/main" id="{54B20512-8666-8A69-D85D-6BA79147C9AE}"/>
                </a:ext>
              </a:extLst>
            </p:cNvPr>
            <p:cNvSpPr txBox="1"/>
            <p:nvPr/>
          </p:nvSpPr>
          <p:spPr>
            <a:xfrm>
              <a:off x="2082040" y="2790038"/>
              <a:ext cx="3536983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0800" marR="5080">
                <a:lnSpc>
                  <a:spcPct val="90000"/>
                </a:lnSpc>
                <a:spcBef>
                  <a:spcPts val="434"/>
                </a:spcBef>
              </a:pPr>
              <a:r>
                <a:rPr lang="en-US" sz="2400" dirty="0"/>
                <a:t>insert a new line</a:t>
              </a:r>
              <a:endParaRPr lang="en-US" sz="2400" spc="-1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DF4494-6066-2A54-4BF7-203F240E2F65}"/>
              </a:ext>
            </a:extLst>
          </p:cNvPr>
          <p:cNvGrpSpPr/>
          <p:nvPr/>
        </p:nvGrpSpPr>
        <p:grpSpPr>
          <a:xfrm>
            <a:off x="1010954" y="3118651"/>
            <a:ext cx="4030553" cy="424732"/>
            <a:chOff x="1010954" y="3158258"/>
            <a:chExt cx="4030553" cy="424732"/>
          </a:xfrm>
        </p:grpSpPr>
        <p:sp>
          <p:nvSpPr>
            <p:cNvPr id="54" name="Textfeld 5">
              <a:extLst>
                <a:ext uri="{FF2B5EF4-FFF2-40B4-BE49-F238E27FC236}">
                  <a16:creationId xmlns:a16="http://schemas.microsoft.com/office/drawing/2014/main" id="{F369AEDE-78F6-01BA-26BD-4A2D9E4A4B8D}"/>
                </a:ext>
              </a:extLst>
            </p:cNvPr>
            <p:cNvSpPr txBox="1"/>
            <p:nvPr/>
          </p:nvSpPr>
          <p:spPr>
            <a:xfrm>
              <a:off x="1010954" y="3158258"/>
              <a:ext cx="1377315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0800" marR="5080">
                <a:lnSpc>
                  <a:spcPct val="90000"/>
                </a:lnSpc>
                <a:spcBef>
                  <a:spcPts val="434"/>
                </a:spcBef>
              </a:pPr>
              <a:r>
                <a:rPr lang="en-US" sz="2400" b="1" dirty="0"/>
                <a:t>delete</a:t>
              </a:r>
              <a:r>
                <a:rPr lang="en-US" sz="2400" dirty="0"/>
                <a:t>: </a:t>
              </a:r>
              <a:endParaRPr lang="en-US" sz="2400" spc="-10" dirty="0"/>
            </a:p>
          </p:txBody>
        </p:sp>
        <p:sp>
          <p:nvSpPr>
            <p:cNvPr id="28" name="Textfeld 5">
              <a:extLst>
                <a:ext uri="{FF2B5EF4-FFF2-40B4-BE49-F238E27FC236}">
                  <a16:creationId xmlns:a16="http://schemas.microsoft.com/office/drawing/2014/main" id="{0140F69F-88D9-0CA2-28C1-DAAE9A13898D}"/>
                </a:ext>
              </a:extLst>
            </p:cNvPr>
            <p:cNvSpPr txBox="1"/>
            <p:nvPr/>
          </p:nvSpPr>
          <p:spPr>
            <a:xfrm>
              <a:off x="2082040" y="3158258"/>
              <a:ext cx="295946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0800" marR="5080">
                <a:lnSpc>
                  <a:spcPct val="90000"/>
                </a:lnSpc>
                <a:spcBef>
                  <a:spcPts val="434"/>
                </a:spcBef>
              </a:pPr>
              <a:r>
                <a:rPr lang="en-US" sz="2400" dirty="0"/>
                <a:t>delete a line</a:t>
              </a:r>
              <a:endParaRPr lang="en-US" sz="2400" spc="-1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38AABC8-835D-7255-5671-1B15F669824B}"/>
              </a:ext>
            </a:extLst>
          </p:cNvPr>
          <p:cNvGrpSpPr/>
          <p:nvPr/>
        </p:nvGrpSpPr>
        <p:grpSpPr>
          <a:xfrm>
            <a:off x="1010954" y="3456121"/>
            <a:ext cx="8230768" cy="757130"/>
            <a:chOff x="1010954" y="3456121"/>
            <a:chExt cx="8230768" cy="757130"/>
          </a:xfrm>
        </p:grpSpPr>
        <p:sp>
          <p:nvSpPr>
            <p:cNvPr id="55" name="Textfeld 5">
              <a:extLst>
                <a:ext uri="{FF2B5EF4-FFF2-40B4-BE49-F238E27FC236}">
                  <a16:creationId xmlns:a16="http://schemas.microsoft.com/office/drawing/2014/main" id="{F49CC9B2-6428-B777-298E-7920DEFD40E2}"/>
                </a:ext>
              </a:extLst>
            </p:cNvPr>
            <p:cNvSpPr txBox="1"/>
            <p:nvPr/>
          </p:nvSpPr>
          <p:spPr>
            <a:xfrm>
              <a:off x="1010954" y="3456121"/>
              <a:ext cx="3379562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0800" marR="5080">
                <a:lnSpc>
                  <a:spcPct val="90000"/>
                </a:lnSpc>
                <a:spcBef>
                  <a:spcPts val="434"/>
                </a:spcBef>
              </a:pPr>
              <a:r>
                <a:rPr lang="en-US" sz="2400" b="1" dirty="0"/>
                <a:t>vertical ray shooting</a:t>
              </a:r>
              <a:r>
                <a:rPr lang="en-US" sz="2400" dirty="0"/>
                <a:t>:</a:t>
              </a:r>
              <a:endParaRPr lang="en-US" sz="2400" spc="-10" dirty="0"/>
            </a:p>
          </p:txBody>
        </p:sp>
        <p:sp>
          <p:nvSpPr>
            <p:cNvPr id="29" name="Textfeld 5">
              <a:extLst>
                <a:ext uri="{FF2B5EF4-FFF2-40B4-BE49-F238E27FC236}">
                  <a16:creationId xmlns:a16="http://schemas.microsoft.com/office/drawing/2014/main" id="{4124CF82-7537-5765-72AD-539AA8DE9348}"/>
                </a:ext>
              </a:extLst>
            </p:cNvPr>
            <p:cNvSpPr txBox="1"/>
            <p:nvPr/>
          </p:nvSpPr>
          <p:spPr>
            <a:xfrm>
              <a:off x="4155428" y="3456121"/>
              <a:ext cx="5086294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0800" marR="5080">
                <a:lnSpc>
                  <a:spcPct val="90000"/>
                </a:lnSpc>
                <a:spcBef>
                  <a:spcPts val="434"/>
                </a:spcBef>
              </a:pPr>
              <a:r>
                <a:rPr lang="en-US" sz="2400" dirty="0"/>
                <a:t>which line appears on the lower                                       envelope at a given </a:t>
              </a:r>
              <a:r>
                <a:rPr lang="en-US" sz="2400" dirty="0">
                  <a:solidFill>
                    <a:schemeClr val="accent1"/>
                  </a:solidFill>
                </a:rPr>
                <a:t>x</a:t>
              </a:r>
              <a:r>
                <a:rPr lang="en-US" sz="2400" dirty="0"/>
                <a:t>-coordinate?</a:t>
              </a:r>
              <a:endParaRPr lang="en-US" sz="2400" spc="-10" dirty="0"/>
            </a:p>
          </p:txBody>
        </p:sp>
      </p:grpSp>
    </p:spTree>
    <p:extLst>
      <p:ext uri="{BB962C8B-B14F-4D97-AF65-F5344CB8AC3E}">
        <p14:creationId xmlns:p14="http://schemas.microsoft.com/office/powerpoint/2010/main" val="281540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D0D01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02C20-0E21-1813-EAE3-32BEECB5F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79CCF-73B3-4387-CC8D-69C16ED8D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335389"/>
            <a:ext cx="11256962" cy="685543"/>
          </a:xfrm>
        </p:spPr>
        <p:txBody>
          <a:bodyPr/>
          <a:lstStyle/>
          <a:p>
            <a:r>
              <a:rPr lang="en-US"/>
              <a:t>Dynamic Lower Envelopes in R³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ABC41A-C864-8250-79D5-90E19400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Wolfgang Mulzer –</a:t>
            </a:r>
            <a:r>
              <a:rPr lang="en-US" dirty="0"/>
              <a:t> 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5142EE-552A-4735-54E1-7A9831ECC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feld 4">
            <a:extLst>
              <a:ext uri="{FF2B5EF4-FFF2-40B4-BE49-F238E27FC236}">
                <a16:creationId xmlns:a16="http://schemas.microsoft.com/office/drawing/2014/main" id="{F44B3BBC-9605-750B-3BAE-85AFB56EA506}"/>
              </a:ext>
            </a:extLst>
          </p:cNvPr>
          <p:cNvSpPr txBox="1"/>
          <p:nvPr/>
        </p:nvSpPr>
        <p:spPr>
          <a:xfrm>
            <a:off x="461009" y="1701836"/>
            <a:ext cx="97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Goal</a:t>
            </a:r>
            <a:r>
              <a:rPr lang="en-US" sz="2400" dirty="0"/>
              <a:t>: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id="{827C2185-B78E-F071-4185-8A492A8C7E8B}"/>
              </a:ext>
            </a:extLst>
          </p:cNvPr>
          <p:cNvSpPr txBox="1"/>
          <p:nvPr/>
        </p:nvSpPr>
        <p:spPr>
          <a:xfrm>
            <a:off x="1274304" y="1720302"/>
            <a:ext cx="94217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dirty="0"/>
              <a:t>a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fully dynamic </a:t>
            </a:r>
            <a:r>
              <a:rPr lang="en-US" sz="2400" dirty="0"/>
              <a:t>data structure to support a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lower envelope of planes</a:t>
            </a:r>
            <a:endParaRPr lang="en-US" sz="2400" spc="-1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feld 6">
            <a:extLst>
              <a:ext uri="{FF2B5EF4-FFF2-40B4-BE49-F238E27FC236}">
                <a16:creationId xmlns:a16="http://schemas.microsoft.com/office/drawing/2014/main" id="{01F9505A-C0E9-3976-949A-EA342ABB9343}"/>
              </a:ext>
            </a:extLst>
          </p:cNvPr>
          <p:cNvSpPr txBox="1"/>
          <p:nvPr/>
        </p:nvSpPr>
        <p:spPr>
          <a:xfrm>
            <a:off x="461009" y="2406778"/>
            <a:ext cx="1927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Operations</a:t>
            </a:r>
            <a:r>
              <a:rPr lang="en-US" sz="2400" dirty="0"/>
              <a:t>: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A7896E-6C33-680B-E2B0-221C331C5BBF}"/>
              </a:ext>
            </a:extLst>
          </p:cNvPr>
          <p:cNvCxnSpPr/>
          <p:nvPr/>
        </p:nvCxnSpPr>
        <p:spPr>
          <a:xfrm flipV="1">
            <a:off x="2568696" y="4606901"/>
            <a:ext cx="2268550" cy="1277368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8C56C0-BC07-F1B8-8545-7D415467C13A}"/>
              </a:ext>
            </a:extLst>
          </p:cNvPr>
          <p:cNvCxnSpPr/>
          <p:nvPr/>
        </p:nvCxnSpPr>
        <p:spPr>
          <a:xfrm flipV="1">
            <a:off x="2317411" y="4774424"/>
            <a:ext cx="3238791" cy="41881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E6D213-4C7E-2C52-4070-E5F77A370171}"/>
              </a:ext>
            </a:extLst>
          </p:cNvPr>
          <p:cNvCxnSpPr/>
          <p:nvPr/>
        </p:nvCxnSpPr>
        <p:spPr>
          <a:xfrm flipV="1">
            <a:off x="2903744" y="4404476"/>
            <a:ext cx="1347169" cy="181484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44603F-13BA-FA4F-0D53-5587761241B9}"/>
              </a:ext>
            </a:extLst>
          </p:cNvPr>
          <p:cNvCxnSpPr/>
          <p:nvPr/>
        </p:nvCxnSpPr>
        <p:spPr>
          <a:xfrm flipV="1">
            <a:off x="2617557" y="4774424"/>
            <a:ext cx="4341655" cy="858559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570407-1081-235D-36D7-48769630D3CE}"/>
              </a:ext>
            </a:extLst>
          </p:cNvPr>
          <p:cNvCxnSpPr/>
          <p:nvPr/>
        </p:nvCxnSpPr>
        <p:spPr>
          <a:xfrm>
            <a:off x="3029386" y="4404476"/>
            <a:ext cx="5179274" cy="1193606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ADAAAC-4159-144C-7DA6-87A46DF884F8}"/>
              </a:ext>
            </a:extLst>
          </p:cNvPr>
          <p:cNvCxnSpPr/>
          <p:nvPr/>
        </p:nvCxnSpPr>
        <p:spPr>
          <a:xfrm>
            <a:off x="3734382" y="4160171"/>
            <a:ext cx="5151352" cy="2228907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651B00-B3E6-63A9-ECE5-F2D9827EDC57}"/>
              </a:ext>
            </a:extLst>
          </p:cNvPr>
          <p:cNvCxnSpPr/>
          <p:nvPr/>
        </p:nvCxnSpPr>
        <p:spPr>
          <a:xfrm>
            <a:off x="5863328" y="4320715"/>
            <a:ext cx="1870681" cy="1793899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465E86-9426-AA9A-E5C6-9CC62FC14B57}"/>
              </a:ext>
            </a:extLst>
          </p:cNvPr>
          <p:cNvCxnSpPr/>
          <p:nvPr/>
        </p:nvCxnSpPr>
        <p:spPr>
          <a:xfrm>
            <a:off x="7112776" y="4530119"/>
            <a:ext cx="293166" cy="1689197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15EE5F-55A9-4914-6CDE-AA3D9AD5E4B3}"/>
              </a:ext>
            </a:extLst>
          </p:cNvPr>
          <p:cNvSpPr>
            <a:spLocks noChangeAspect="1"/>
          </p:cNvSpPr>
          <p:nvPr/>
        </p:nvSpPr>
        <p:spPr>
          <a:xfrm>
            <a:off x="4456137" y="6070617"/>
            <a:ext cx="183600" cy="183600"/>
          </a:xfrm>
          <a:custGeom>
            <a:avLst/>
            <a:gdLst>
              <a:gd name="connsiteX0" fmla="*/ 157555 w 157950"/>
              <a:gd name="connsiteY0" fmla="*/ 86814 h 157939"/>
              <a:gd name="connsiteX1" fmla="*/ 86814 w 157950"/>
              <a:gd name="connsiteY1" fmla="*/ 396 h 157939"/>
              <a:gd name="connsiteX2" fmla="*/ 396 w 157950"/>
              <a:gd name="connsiteY2" fmla="*/ 71137 h 157939"/>
              <a:gd name="connsiteX3" fmla="*/ 71137 w 157950"/>
              <a:gd name="connsiteY3" fmla="*/ 157544 h 157939"/>
              <a:gd name="connsiteX4" fmla="*/ 157555 w 157950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39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6" y="-3934"/>
                  <a:pt x="4727" y="27740"/>
                  <a:pt x="396" y="71137"/>
                </a:cubicBezTo>
                <a:cubicBezTo>
                  <a:pt x="-3934" y="114523"/>
                  <a:pt x="27740" y="153213"/>
                  <a:pt x="71137" y="157544"/>
                </a:cubicBezTo>
                <a:cubicBezTo>
                  <a:pt x="114534" y="161874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B7E4AB6-463D-7863-1B75-B03871663372}"/>
              </a:ext>
            </a:extLst>
          </p:cNvPr>
          <p:cNvCxnSpPr>
            <a:stCxn id="19" idx="1"/>
          </p:cNvCxnSpPr>
          <p:nvPr/>
        </p:nvCxnSpPr>
        <p:spPr>
          <a:xfrm flipH="1" flipV="1">
            <a:off x="4547937" y="5274624"/>
            <a:ext cx="9112" cy="796453"/>
          </a:xfrm>
          <a:prstGeom prst="line">
            <a:avLst/>
          </a:prstGeom>
          <a:ln w="19050">
            <a:solidFill>
              <a:schemeClr val="tx2"/>
            </a:solidFill>
            <a:prstDash val="sysDot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307D14-A10C-C5D6-224F-D968A025ADAD}"/>
              </a:ext>
            </a:extLst>
          </p:cNvPr>
          <p:cNvGrpSpPr/>
          <p:nvPr/>
        </p:nvGrpSpPr>
        <p:grpSpPr>
          <a:xfrm>
            <a:off x="1010954" y="2781181"/>
            <a:ext cx="4608069" cy="424732"/>
            <a:chOff x="1010954" y="2790038"/>
            <a:chExt cx="4608069" cy="424732"/>
          </a:xfrm>
        </p:grpSpPr>
        <p:sp>
          <p:nvSpPr>
            <p:cNvPr id="22" name="Textfeld 5">
              <a:extLst>
                <a:ext uri="{FF2B5EF4-FFF2-40B4-BE49-F238E27FC236}">
                  <a16:creationId xmlns:a16="http://schemas.microsoft.com/office/drawing/2014/main" id="{22E8B13D-C24C-1E5F-CF74-50BA8C8E4BBF}"/>
                </a:ext>
              </a:extLst>
            </p:cNvPr>
            <p:cNvSpPr txBox="1"/>
            <p:nvPr/>
          </p:nvSpPr>
          <p:spPr>
            <a:xfrm>
              <a:off x="1010954" y="2790038"/>
              <a:ext cx="1159873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0800" marR="5080">
                <a:lnSpc>
                  <a:spcPct val="90000"/>
                </a:lnSpc>
                <a:spcBef>
                  <a:spcPts val="434"/>
                </a:spcBef>
              </a:pPr>
              <a:r>
                <a:rPr lang="en-US" sz="2400" b="1" dirty="0"/>
                <a:t>insert</a:t>
              </a:r>
              <a:r>
                <a:rPr lang="en-US" sz="2400" dirty="0"/>
                <a:t>:  </a:t>
              </a:r>
              <a:endParaRPr lang="en-US" sz="2400" spc="-10" dirty="0"/>
            </a:p>
          </p:txBody>
        </p:sp>
        <p:sp>
          <p:nvSpPr>
            <p:cNvPr id="23" name="Textfeld 5">
              <a:extLst>
                <a:ext uri="{FF2B5EF4-FFF2-40B4-BE49-F238E27FC236}">
                  <a16:creationId xmlns:a16="http://schemas.microsoft.com/office/drawing/2014/main" id="{B50859C4-DA81-A2C5-0DC0-5B5908C5C7B1}"/>
                </a:ext>
              </a:extLst>
            </p:cNvPr>
            <p:cNvSpPr txBox="1"/>
            <p:nvPr/>
          </p:nvSpPr>
          <p:spPr>
            <a:xfrm>
              <a:off x="2082040" y="2790038"/>
              <a:ext cx="3536983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0800" marR="5080">
                <a:lnSpc>
                  <a:spcPct val="90000"/>
                </a:lnSpc>
                <a:spcBef>
                  <a:spcPts val="434"/>
                </a:spcBef>
              </a:pPr>
              <a:r>
                <a:rPr lang="en-US" sz="2400" dirty="0"/>
                <a:t>insert a new plane</a:t>
              </a:r>
              <a:endParaRPr lang="en-US" sz="2400" spc="-1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2463E14-29B8-3B93-C2EA-54E3FDA94E17}"/>
              </a:ext>
            </a:extLst>
          </p:cNvPr>
          <p:cNvGrpSpPr/>
          <p:nvPr/>
        </p:nvGrpSpPr>
        <p:grpSpPr>
          <a:xfrm>
            <a:off x="1010954" y="3118651"/>
            <a:ext cx="4030553" cy="424732"/>
            <a:chOff x="1010954" y="3158258"/>
            <a:chExt cx="4030553" cy="424732"/>
          </a:xfrm>
        </p:grpSpPr>
        <p:sp>
          <p:nvSpPr>
            <p:cNvPr id="25" name="Textfeld 5">
              <a:extLst>
                <a:ext uri="{FF2B5EF4-FFF2-40B4-BE49-F238E27FC236}">
                  <a16:creationId xmlns:a16="http://schemas.microsoft.com/office/drawing/2014/main" id="{73BC1522-A14B-1C28-AB7D-6B553227D7F8}"/>
                </a:ext>
              </a:extLst>
            </p:cNvPr>
            <p:cNvSpPr txBox="1"/>
            <p:nvPr/>
          </p:nvSpPr>
          <p:spPr>
            <a:xfrm>
              <a:off x="1010954" y="3158258"/>
              <a:ext cx="1377315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0800" marR="5080">
                <a:lnSpc>
                  <a:spcPct val="90000"/>
                </a:lnSpc>
                <a:spcBef>
                  <a:spcPts val="434"/>
                </a:spcBef>
              </a:pPr>
              <a:r>
                <a:rPr lang="en-US" sz="2400" b="1" dirty="0"/>
                <a:t>delete</a:t>
              </a:r>
              <a:r>
                <a:rPr lang="en-US" sz="2400" dirty="0"/>
                <a:t>: </a:t>
              </a:r>
              <a:endParaRPr lang="en-US" sz="2400" spc="-10" dirty="0"/>
            </a:p>
          </p:txBody>
        </p:sp>
        <p:sp>
          <p:nvSpPr>
            <p:cNvPr id="26" name="Textfeld 5">
              <a:extLst>
                <a:ext uri="{FF2B5EF4-FFF2-40B4-BE49-F238E27FC236}">
                  <a16:creationId xmlns:a16="http://schemas.microsoft.com/office/drawing/2014/main" id="{10DB968A-3D13-B5E2-CF61-19A45D0628EE}"/>
                </a:ext>
              </a:extLst>
            </p:cNvPr>
            <p:cNvSpPr txBox="1"/>
            <p:nvPr/>
          </p:nvSpPr>
          <p:spPr>
            <a:xfrm>
              <a:off x="2082040" y="3158258"/>
              <a:ext cx="295946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0800" marR="5080">
                <a:lnSpc>
                  <a:spcPct val="90000"/>
                </a:lnSpc>
                <a:spcBef>
                  <a:spcPts val="434"/>
                </a:spcBef>
              </a:pPr>
              <a:r>
                <a:rPr lang="en-US" sz="2400" dirty="0"/>
                <a:t>delete a plane</a:t>
              </a:r>
              <a:endParaRPr lang="en-US" sz="2400" spc="-1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A119E2D-3442-E269-CB09-0202B6793C23}"/>
              </a:ext>
            </a:extLst>
          </p:cNvPr>
          <p:cNvGrpSpPr/>
          <p:nvPr/>
        </p:nvGrpSpPr>
        <p:grpSpPr>
          <a:xfrm>
            <a:off x="1010954" y="3456121"/>
            <a:ext cx="8230768" cy="757130"/>
            <a:chOff x="1010954" y="3456121"/>
            <a:chExt cx="8230768" cy="757130"/>
          </a:xfrm>
        </p:grpSpPr>
        <p:sp>
          <p:nvSpPr>
            <p:cNvPr id="28" name="Textfeld 5">
              <a:extLst>
                <a:ext uri="{FF2B5EF4-FFF2-40B4-BE49-F238E27FC236}">
                  <a16:creationId xmlns:a16="http://schemas.microsoft.com/office/drawing/2014/main" id="{1D4D1EF3-78CE-8BE8-4F1A-69405EF2E715}"/>
                </a:ext>
              </a:extLst>
            </p:cNvPr>
            <p:cNvSpPr txBox="1"/>
            <p:nvPr/>
          </p:nvSpPr>
          <p:spPr>
            <a:xfrm>
              <a:off x="1010954" y="3456121"/>
              <a:ext cx="3379562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0800" marR="5080">
                <a:lnSpc>
                  <a:spcPct val="90000"/>
                </a:lnSpc>
                <a:spcBef>
                  <a:spcPts val="434"/>
                </a:spcBef>
              </a:pPr>
              <a:r>
                <a:rPr lang="en-US" sz="2400" b="1" dirty="0"/>
                <a:t>vertical ray shooting</a:t>
              </a:r>
              <a:r>
                <a:rPr lang="en-US" sz="2400" dirty="0"/>
                <a:t>:</a:t>
              </a:r>
              <a:endParaRPr lang="en-US" sz="2400" spc="-10" dirty="0"/>
            </a:p>
          </p:txBody>
        </p:sp>
        <p:sp>
          <p:nvSpPr>
            <p:cNvPr id="29" name="Textfeld 5">
              <a:extLst>
                <a:ext uri="{FF2B5EF4-FFF2-40B4-BE49-F238E27FC236}">
                  <a16:creationId xmlns:a16="http://schemas.microsoft.com/office/drawing/2014/main" id="{01DDDE34-3F70-84E4-1B39-E4EA54B257D6}"/>
                </a:ext>
              </a:extLst>
            </p:cNvPr>
            <p:cNvSpPr txBox="1"/>
            <p:nvPr/>
          </p:nvSpPr>
          <p:spPr>
            <a:xfrm>
              <a:off x="4155428" y="3456121"/>
              <a:ext cx="5086294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0800" marR="5080">
                <a:lnSpc>
                  <a:spcPct val="90000"/>
                </a:lnSpc>
                <a:spcBef>
                  <a:spcPts val="434"/>
                </a:spcBef>
              </a:pPr>
              <a:r>
                <a:rPr lang="en-US" sz="2400" dirty="0"/>
                <a:t>which plane appears on the lower                                       envelope at a point </a:t>
              </a:r>
              <a:r>
                <a:rPr lang="en-US" sz="2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(</a:t>
              </a:r>
              <a:r>
                <a:rPr lang="en-US" sz="2400" dirty="0">
                  <a:solidFill>
                    <a:schemeClr val="accent1"/>
                  </a:solidFill>
                </a:rPr>
                <a:t>x, y)</a:t>
              </a:r>
              <a:r>
                <a:rPr lang="en-US" sz="2400" dirty="0"/>
                <a:t>?</a:t>
              </a:r>
              <a:endParaRPr lang="en-US" sz="2400" spc="-10" dirty="0"/>
            </a:p>
          </p:txBody>
        </p:sp>
      </p:grpSp>
    </p:spTree>
    <p:extLst>
      <p:ext uri="{BB962C8B-B14F-4D97-AF65-F5344CB8AC3E}">
        <p14:creationId xmlns:p14="http://schemas.microsoft.com/office/powerpoint/2010/main" val="383968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D0D01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1930C-EB41-E509-6D6E-370C354F4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BCBFC7-3B27-7775-99F2-ACF6F05A8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335389"/>
            <a:ext cx="11256962" cy="685543"/>
          </a:xfrm>
        </p:spPr>
        <p:txBody>
          <a:bodyPr/>
          <a:lstStyle/>
          <a:p>
            <a:r>
              <a:rPr lang="en-US"/>
              <a:t>Dynamic Lower Envelopes in R³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7DFE48-EC9E-A5EF-1707-337DB088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Wolfgang Mulzer –</a:t>
            </a:r>
            <a:r>
              <a:rPr lang="en-US" dirty="0"/>
              <a:t> 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A7A90D-D78C-04CD-8569-4BEFD6000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204BFA24-3AE3-87DB-7F8B-0345B8513867}"/>
              </a:ext>
            </a:extLst>
          </p:cNvPr>
          <p:cNvSpPr txBox="1"/>
          <p:nvPr/>
        </p:nvSpPr>
        <p:spPr>
          <a:xfrm>
            <a:off x="461009" y="2107587"/>
            <a:ext cx="97706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/>
              <a:t>Idea</a:t>
            </a:r>
            <a:r>
              <a:rPr lang="en-US" sz="2400" dirty="0"/>
              <a:t>: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Textfeld 5">
            <a:extLst>
              <a:ext uri="{FF2B5EF4-FFF2-40B4-BE49-F238E27FC236}">
                <a16:creationId xmlns:a16="http://schemas.microsoft.com/office/drawing/2014/main" id="{3778E3C7-3645-C132-829D-16C7E8973B84}"/>
              </a:ext>
            </a:extLst>
          </p:cNvPr>
          <p:cNvSpPr txBox="1"/>
          <p:nvPr/>
        </p:nvSpPr>
        <p:spPr>
          <a:xfrm>
            <a:off x="404090" y="1682855"/>
            <a:ext cx="9421770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b="1" spc="-10" dirty="0"/>
              <a:t>Approach</a:t>
            </a:r>
            <a:r>
              <a:rPr lang="en-US" sz="2400" spc="-10" dirty="0"/>
              <a:t> by </a:t>
            </a:r>
            <a:r>
              <a:rPr lang="en-US" sz="2400" spc="-10" dirty="0">
                <a:solidFill>
                  <a:schemeClr val="accent5"/>
                </a:solidFill>
              </a:rPr>
              <a:t>Chan</a:t>
            </a:r>
            <a:r>
              <a:rPr lang="en-US" sz="2400" spc="-10" dirty="0"/>
              <a:t>, 2010</a:t>
            </a:r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AB9F4AD6-B56E-A6CB-7D91-872F368E5B2F}"/>
              </a:ext>
            </a:extLst>
          </p:cNvPr>
          <p:cNvSpPr txBox="1"/>
          <p:nvPr/>
        </p:nvSpPr>
        <p:spPr>
          <a:xfrm>
            <a:off x="1248306" y="2126053"/>
            <a:ext cx="94217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>
                <a:solidFill>
                  <a:schemeClr val="accent5"/>
                </a:solidFill>
              </a:rPr>
              <a:t>Bentley-Saxe</a:t>
            </a:r>
            <a:r>
              <a:rPr lang="en-US" sz="2400" spc="-10" dirty="0"/>
              <a:t>: maintain </a:t>
            </a:r>
            <a:r>
              <a:rPr lang="en-US" sz="2400" spc="-10" dirty="0">
                <a:solidFill>
                  <a:schemeClr val="accent1"/>
                </a:solidFill>
              </a:rPr>
              <a:t>O(log n)</a:t>
            </a:r>
            <a:r>
              <a:rPr lang="en-US" sz="2400" spc="-10" dirty="0"/>
              <a:t> sets of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growing sizes</a:t>
            </a:r>
          </a:p>
        </p:txBody>
      </p:sp>
      <p:sp>
        <p:nvSpPr>
          <p:cNvPr id="30" name="Textfeld 5">
            <a:extLst>
              <a:ext uri="{FF2B5EF4-FFF2-40B4-BE49-F238E27FC236}">
                <a16:creationId xmlns:a16="http://schemas.microsoft.com/office/drawing/2014/main" id="{3174A7B9-88D2-B998-1781-AD024F0EC5A4}"/>
              </a:ext>
            </a:extLst>
          </p:cNvPr>
          <p:cNvSpPr txBox="1"/>
          <p:nvPr/>
        </p:nvSpPr>
        <p:spPr>
          <a:xfrm>
            <a:off x="1248306" y="2566174"/>
            <a:ext cx="94217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exploit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decomposable queries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C930E52-1498-54F1-D459-C9A9797E9629}"/>
              </a:ext>
            </a:extLst>
          </p:cNvPr>
          <p:cNvCxnSpPr>
            <a:cxnSpLocks/>
          </p:cNvCxnSpPr>
          <p:nvPr/>
        </p:nvCxnSpPr>
        <p:spPr>
          <a:xfrm flipV="1">
            <a:off x="980713" y="4413751"/>
            <a:ext cx="753856" cy="91440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04C5A01-274B-4018-B966-18DB8C587AB8}"/>
              </a:ext>
            </a:extLst>
          </p:cNvPr>
          <p:cNvCxnSpPr>
            <a:cxnSpLocks/>
          </p:cNvCxnSpPr>
          <p:nvPr/>
        </p:nvCxnSpPr>
        <p:spPr>
          <a:xfrm flipV="1">
            <a:off x="4592940" y="4537919"/>
            <a:ext cx="1264573" cy="712183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95E3F55-DAEF-9B39-65B8-46473B5CFDD9}"/>
              </a:ext>
            </a:extLst>
          </p:cNvPr>
          <p:cNvCxnSpPr>
            <a:cxnSpLocks/>
          </p:cNvCxnSpPr>
          <p:nvPr/>
        </p:nvCxnSpPr>
        <p:spPr>
          <a:xfrm flipV="1">
            <a:off x="5003607" y="4595235"/>
            <a:ext cx="1711300" cy="21312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70CDC73-DEC6-3B41-2346-A57B30E42671}"/>
              </a:ext>
            </a:extLst>
          </p:cNvPr>
          <p:cNvCxnSpPr>
            <a:cxnSpLocks/>
          </p:cNvCxnSpPr>
          <p:nvPr/>
        </p:nvCxnSpPr>
        <p:spPr>
          <a:xfrm flipV="1">
            <a:off x="4767444" y="4323173"/>
            <a:ext cx="2296471" cy="440121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4DA0A8E-C744-134F-BF3D-36A7ECA43EB0}"/>
              </a:ext>
            </a:extLst>
          </p:cNvPr>
          <p:cNvCxnSpPr>
            <a:cxnSpLocks/>
          </p:cNvCxnSpPr>
          <p:nvPr/>
        </p:nvCxnSpPr>
        <p:spPr>
          <a:xfrm>
            <a:off x="5003607" y="4475573"/>
            <a:ext cx="1990506" cy="852578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D70C1AF-B766-AFBA-51E1-AF76357D887E}"/>
              </a:ext>
            </a:extLst>
          </p:cNvPr>
          <p:cNvGrpSpPr/>
          <p:nvPr/>
        </p:nvGrpSpPr>
        <p:grpSpPr>
          <a:xfrm>
            <a:off x="7699108" y="3735058"/>
            <a:ext cx="3804184" cy="1593093"/>
            <a:chOff x="7699108" y="3735058"/>
            <a:chExt cx="3804184" cy="1593093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9E08D38-1D21-7B17-F4D5-A4B83DFF81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00614" y="3838713"/>
              <a:ext cx="1329719" cy="1410362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552C92E-E35C-E39E-7359-EF76EAE9B4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71481" y="4006772"/>
              <a:ext cx="1905582" cy="451175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B33355-6549-8C14-85D4-BD09C3DDA458}"/>
                </a:ext>
              </a:extLst>
            </p:cNvPr>
            <p:cNvCxnSpPr>
              <a:cxnSpLocks/>
            </p:cNvCxnSpPr>
            <p:nvPr/>
          </p:nvCxnSpPr>
          <p:spPr>
            <a:xfrm>
              <a:off x="8051606" y="4482526"/>
              <a:ext cx="3109658" cy="9428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D757D98-F1D4-67CD-0884-4244040575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0937" y="4006162"/>
              <a:ext cx="3273692" cy="36243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A593841-95E3-F210-3C48-B712BA11A46A}"/>
                </a:ext>
              </a:extLst>
            </p:cNvPr>
            <p:cNvCxnSpPr>
              <a:cxnSpLocks/>
            </p:cNvCxnSpPr>
            <p:nvPr/>
          </p:nvCxnSpPr>
          <p:spPr>
            <a:xfrm>
              <a:off x="8271481" y="3736411"/>
              <a:ext cx="2945624" cy="1591740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6C710E5-C61B-E427-8192-16F5AC9D5589}"/>
                </a:ext>
              </a:extLst>
            </p:cNvPr>
            <p:cNvCxnSpPr>
              <a:cxnSpLocks/>
            </p:cNvCxnSpPr>
            <p:nvPr/>
          </p:nvCxnSpPr>
          <p:spPr>
            <a:xfrm>
              <a:off x="7699108" y="3759637"/>
              <a:ext cx="3804184" cy="753733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CC14452-03E6-413A-18F5-3FBF62DD73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33090" y="4052443"/>
              <a:ext cx="2965402" cy="977918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49F5F03-AC23-FE63-709E-D6181E2E8198}"/>
                </a:ext>
              </a:extLst>
            </p:cNvPr>
            <p:cNvCxnSpPr>
              <a:cxnSpLocks/>
            </p:cNvCxnSpPr>
            <p:nvPr/>
          </p:nvCxnSpPr>
          <p:spPr>
            <a:xfrm>
              <a:off x="8065566" y="3735058"/>
              <a:ext cx="3285326" cy="469785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7D94BB39-B4DB-A0B1-855D-326903BD9676}"/>
              </a:ext>
            </a:extLst>
          </p:cNvPr>
          <p:cNvSpPr>
            <a:spLocks noChangeAspect="1"/>
          </p:cNvSpPr>
          <p:nvPr/>
        </p:nvSpPr>
        <p:spPr>
          <a:xfrm>
            <a:off x="1346272" y="5559287"/>
            <a:ext cx="183600" cy="183600"/>
          </a:xfrm>
          <a:custGeom>
            <a:avLst/>
            <a:gdLst>
              <a:gd name="connsiteX0" fmla="*/ 157555 w 157950"/>
              <a:gd name="connsiteY0" fmla="*/ 86814 h 157939"/>
              <a:gd name="connsiteX1" fmla="*/ 86814 w 157950"/>
              <a:gd name="connsiteY1" fmla="*/ 396 h 157939"/>
              <a:gd name="connsiteX2" fmla="*/ 396 w 157950"/>
              <a:gd name="connsiteY2" fmla="*/ 71137 h 157939"/>
              <a:gd name="connsiteX3" fmla="*/ 71137 w 157950"/>
              <a:gd name="connsiteY3" fmla="*/ 157544 h 157939"/>
              <a:gd name="connsiteX4" fmla="*/ 157555 w 157950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39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6" y="-3934"/>
                  <a:pt x="4727" y="27740"/>
                  <a:pt x="396" y="71137"/>
                </a:cubicBezTo>
                <a:cubicBezTo>
                  <a:pt x="-3934" y="114523"/>
                  <a:pt x="27740" y="153213"/>
                  <a:pt x="71137" y="157544"/>
                </a:cubicBezTo>
                <a:cubicBezTo>
                  <a:pt x="114534" y="161874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F5A9C26-833F-8770-3D92-C6EF06461434}"/>
              </a:ext>
            </a:extLst>
          </p:cNvPr>
          <p:cNvCxnSpPr>
            <a:stCxn id="88" idx="1"/>
          </p:cNvCxnSpPr>
          <p:nvPr/>
        </p:nvCxnSpPr>
        <p:spPr>
          <a:xfrm flipH="1" flipV="1">
            <a:off x="1438072" y="4763294"/>
            <a:ext cx="9112" cy="796453"/>
          </a:xfrm>
          <a:prstGeom prst="line">
            <a:avLst/>
          </a:prstGeom>
          <a:ln w="19050">
            <a:solidFill>
              <a:schemeClr val="tx2"/>
            </a:solidFill>
            <a:prstDash val="sysDot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8B17C709-2D91-E73F-FCBE-662717326ADF}"/>
              </a:ext>
            </a:extLst>
          </p:cNvPr>
          <p:cNvSpPr>
            <a:spLocks noChangeAspect="1"/>
          </p:cNvSpPr>
          <p:nvPr/>
        </p:nvSpPr>
        <p:spPr>
          <a:xfrm>
            <a:off x="5591420" y="5559287"/>
            <a:ext cx="183600" cy="183600"/>
          </a:xfrm>
          <a:custGeom>
            <a:avLst/>
            <a:gdLst>
              <a:gd name="connsiteX0" fmla="*/ 157555 w 157950"/>
              <a:gd name="connsiteY0" fmla="*/ 86814 h 157939"/>
              <a:gd name="connsiteX1" fmla="*/ 86814 w 157950"/>
              <a:gd name="connsiteY1" fmla="*/ 396 h 157939"/>
              <a:gd name="connsiteX2" fmla="*/ 396 w 157950"/>
              <a:gd name="connsiteY2" fmla="*/ 71137 h 157939"/>
              <a:gd name="connsiteX3" fmla="*/ 71137 w 157950"/>
              <a:gd name="connsiteY3" fmla="*/ 157544 h 157939"/>
              <a:gd name="connsiteX4" fmla="*/ 157555 w 157950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39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6" y="-3934"/>
                  <a:pt x="4727" y="27740"/>
                  <a:pt x="396" y="71137"/>
                </a:cubicBezTo>
                <a:cubicBezTo>
                  <a:pt x="-3934" y="114523"/>
                  <a:pt x="27740" y="153213"/>
                  <a:pt x="71137" y="157544"/>
                </a:cubicBezTo>
                <a:cubicBezTo>
                  <a:pt x="114534" y="161874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E9AD47B-F7AA-FC8A-BBB1-C08DEC371863}"/>
              </a:ext>
            </a:extLst>
          </p:cNvPr>
          <p:cNvCxnSpPr>
            <a:stCxn id="90" idx="1"/>
          </p:cNvCxnSpPr>
          <p:nvPr/>
        </p:nvCxnSpPr>
        <p:spPr>
          <a:xfrm flipH="1" flipV="1">
            <a:off x="5683220" y="4763294"/>
            <a:ext cx="9112" cy="796453"/>
          </a:xfrm>
          <a:prstGeom prst="line">
            <a:avLst/>
          </a:prstGeom>
          <a:ln w="19050">
            <a:solidFill>
              <a:schemeClr val="tx2"/>
            </a:solidFill>
            <a:prstDash val="sysDot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09BE0831-45B0-0B06-2CD1-EF6EC8F97121}"/>
              </a:ext>
            </a:extLst>
          </p:cNvPr>
          <p:cNvSpPr>
            <a:spLocks noChangeAspect="1"/>
          </p:cNvSpPr>
          <p:nvPr/>
        </p:nvSpPr>
        <p:spPr>
          <a:xfrm>
            <a:off x="9457383" y="5564170"/>
            <a:ext cx="183600" cy="183600"/>
          </a:xfrm>
          <a:custGeom>
            <a:avLst/>
            <a:gdLst>
              <a:gd name="connsiteX0" fmla="*/ 157555 w 157950"/>
              <a:gd name="connsiteY0" fmla="*/ 86814 h 157939"/>
              <a:gd name="connsiteX1" fmla="*/ 86814 w 157950"/>
              <a:gd name="connsiteY1" fmla="*/ 396 h 157939"/>
              <a:gd name="connsiteX2" fmla="*/ 396 w 157950"/>
              <a:gd name="connsiteY2" fmla="*/ 71137 h 157939"/>
              <a:gd name="connsiteX3" fmla="*/ 71137 w 157950"/>
              <a:gd name="connsiteY3" fmla="*/ 157544 h 157939"/>
              <a:gd name="connsiteX4" fmla="*/ 157555 w 157950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39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6" y="-3934"/>
                  <a:pt x="4727" y="27740"/>
                  <a:pt x="396" y="71137"/>
                </a:cubicBezTo>
                <a:cubicBezTo>
                  <a:pt x="-3934" y="114523"/>
                  <a:pt x="27740" y="153213"/>
                  <a:pt x="71137" y="157544"/>
                </a:cubicBezTo>
                <a:cubicBezTo>
                  <a:pt x="114534" y="161874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65C0513-9924-0297-1C9E-5245E4A525E8}"/>
              </a:ext>
            </a:extLst>
          </p:cNvPr>
          <p:cNvCxnSpPr>
            <a:cxnSpLocks/>
            <a:stCxn id="92" idx="1"/>
          </p:cNvCxnSpPr>
          <p:nvPr/>
        </p:nvCxnSpPr>
        <p:spPr>
          <a:xfrm flipV="1">
            <a:off x="9558295" y="4615300"/>
            <a:ext cx="0" cy="949330"/>
          </a:xfrm>
          <a:prstGeom prst="line">
            <a:avLst/>
          </a:prstGeom>
          <a:ln w="19050">
            <a:solidFill>
              <a:schemeClr val="tx2"/>
            </a:solidFill>
            <a:prstDash val="sysDot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45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30" grpId="0"/>
      <p:bldP spid="88" grpId="0" animBg="1"/>
      <p:bldP spid="90" grpId="0" animBg="1"/>
      <p:bldP spid="9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5048F-69AA-1B45-B734-F00923D13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60169-CE02-42DB-3DCB-FE383B9B9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335389"/>
            <a:ext cx="11256962" cy="685543"/>
          </a:xfrm>
        </p:spPr>
        <p:txBody>
          <a:bodyPr/>
          <a:lstStyle/>
          <a:p>
            <a:r>
              <a:rPr lang="en-US"/>
              <a:t>Dynamic Lower Envelopes in R³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386D66-BE82-DF31-FCEF-2246D37B6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Wolfgang Mulzer –</a:t>
            </a:r>
            <a:r>
              <a:rPr lang="en-US" dirty="0"/>
              <a:t> 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379D29C-948E-FE41-1A37-04E5D664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6E186886-4505-B31A-BD4C-F980B1F6FBE7}"/>
              </a:ext>
            </a:extLst>
          </p:cNvPr>
          <p:cNvSpPr txBox="1"/>
          <p:nvPr/>
        </p:nvSpPr>
        <p:spPr>
          <a:xfrm>
            <a:off x="461009" y="2107587"/>
            <a:ext cx="97706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/>
              <a:t>Idea</a:t>
            </a:r>
            <a:r>
              <a:rPr lang="en-US" sz="2400" dirty="0"/>
              <a:t>: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Textfeld 5">
            <a:extLst>
              <a:ext uri="{FF2B5EF4-FFF2-40B4-BE49-F238E27FC236}">
                <a16:creationId xmlns:a16="http://schemas.microsoft.com/office/drawing/2014/main" id="{1DB6FA8C-67DC-EBC4-B79B-F468B2D34003}"/>
              </a:ext>
            </a:extLst>
          </p:cNvPr>
          <p:cNvSpPr txBox="1"/>
          <p:nvPr/>
        </p:nvSpPr>
        <p:spPr>
          <a:xfrm>
            <a:off x="404090" y="1682855"/>
            <a:ext cx="9421770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b="1" spc="-10" dirty="0"/>
              <a:t>Approach</a:t>
            </a:r>
            <a:r>
              <a:rPr lang="en-US" sz="2400" spc="-10" dirty="0"/>
              <a:t> by </a:t>
            </a:r>
            <a:r>
              <a:rPr lang="en-US" sz="2400" spc="-10" dirty="0">
                <a:solidFill>
                  <a:schemeClr val="accent5"/>
                </a:solidFill>
              </a:rPr>
              <a:t>Chan</a:t>
            </a:r>
            <a:r>
              <a:rPr lang="en-US" sz="2400" spc="-10" dirty="0"/>
              <a:t>, 2010</a:t>
            </a:r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15CB80C0-502D-5167-9546-3D9624780BB9}"/>
              </a:ext>
            </a:extLst>
          </p:cNvPr>
          <p:cNvSpPr txBox="1"/>
          <p:nvPr/>
        </p:nvSpPr>
        <p:spPr>
          <a:xfrm>
            <a:off x="1248306" y="2126053"/>
            <a:ext cx="94217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>
                <a:solidFill>
                  <a:schemeClr val="accent5"/>
                </a:solidFill>
              </a:rPr>
              <a:t>Bentley-Saxe</a:t>
            </a:r>
            <a:r>
              <a:rPr lang="en-US" sz="2400" spc="-10" dirty="0"/>
              <a:t>: maintain </a:t>
            </a:r>
            <a:r>
              <a:rPr lang="en-US" sz="2400" spc="-10" dirty="0">
                <a:solidFill>
                  <a:schemeClr val="accent1"/>
                </a:solidFill>
              </a:rPr>
              <a:t>O(log n)</a:t>
            </a:r>
            <a:r>
              <a:rPr lang="en-US" sz="2400" spc="-10" dirty="0"/>
              <a:t> sets of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growing sizes</a:t>
            </a:r>
          </a:p>
        </p:txBody>
      </p:sp>
      <p:sp>
        <p:nvSpPr>
          <p:cNvPr id="30" name="Textfeld 5">
            <a:extLst>
              <a:ext uri="{FF2B5EF4-FFF2-40B4-BE49-F238E27FC236}">
                <a16:creationId xmlns:a16="http://schemas.microsoft.com/office/drawing/2014/main" id="{B9E649B6-1A8C-DEBE-C417-A7289621FB19}"/>
              </a:ext>
            </a:extLst>
          </p:cNvPr>
          <p:cNvSpPr txBox="1"/>
          <p:nvPr/>
        </p:nvSpPr>
        <p:spPr>
          <a:xfrm>
            <a:off x="1248306" y="2566174"/>
            <a:ext cx="94217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insertions</a:t>
            </a:r>
            <a:r>
              <a:rPr lang="en-US" sz="2400" spc="-10" dirty="0"/>
              <a:t> rebuild parts of the structure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25E2BA8-26BB-80C8-2281-F2B7549C0C79}"/>
              </a:ext>
            </a:extLst>
          </p:cNvPr>
          <p:cNvCxnSpPr>
            <a:cxnSpLocks/>
          </p:cNvCxnSpPr>
          <p:nvPr/>
        </p:nvCxnSpPr>
        <p:spPr>
          <a:xfrm flipV="1">
            <a:off x="980713" y="4413751"/>
            <a:ext cx="753856" cy="91440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E5A9AB3-6148-6110-8572-9F9A533492F1}"/>
              </a:ext>
            </a:extLst>
          </p:cNvPr>
          <p:cNvCxnSpPr>
            <a:cxnSpLocks/>
          </p:cNvCxnSpPr>
          <p:nvPr/>
        </p:nvCxnSpPr>
        <p:spPr>
          <a:xfrm flipV="1">
            <a:off x="4592940" y="4537919"/>
            <a:ext cx="1264573" cy="712183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671DE7E-E742-6278-3214-1D9C45E6A655}"/>
              </a:ext>
            </a:extLst>
          </p:cNvPr>
          <p:cNvCxnSpPr>
            <a:cxnSpLocks/>
          </p:cNvCxnSpPr>
          <p:nvPr/>
        </p:nvCxnSpPr>
        <p:spPr>
          <a:xfrm flipV="1">
            <a:off x="5003607" y="4595235"/>
            <a:ext cx="1711300" cy="21312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6CAE8A9-95E4-3AF8-E2D9-B077BD65A139}"/>
              </a:ext>
            </a:extLst>
          </p:cNvPr>
          <p:cNvCxnSpPr>
            <a:cxnSpLocks/>
          </p:cNvCxnSpPr>
          <p:nvPr/>
        </p:nvCxnSpPr>
        <p:spPr>
          <a:xfrm flipV="1">
            <a:off x="4767444" y="4323173"/>
            <a:ext cx="2296471" cy="440121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7095C2D-B537-4485-6C12-C9E7E01DBC2A}"/>
              </a:ext>
            </a:extLst>
          </p:cNvPr>
          <p:cNvCxnSpPr>
            <a:cxnSpLocks/>
          </p:cNvCxnSpPr>
          <p:nvPr/>
        </p:nvCxnSpPr>
        <p:spPr>
          <a:xfrm>
            <a:off x="5003607" y="4475573"/>
            <a:ext cx="1990506" cy="852578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4BB328A-C326-D28C-4F5D-727B12EADBA7}"/>
              </a:ext>
            </a:extLst>
          </p:cNvPr>
          <p:cNvGrpSpPr/>
          <p:nvPr/>
        </p:nvGrpSpPr>
        <p:grpSpPr>
          <a:xfrm>
            <a:off x="7699108" y="3735058"/>
            <a:ext cx="3804184" cy="1593093"/>
            <a:chOff x="7699108" y="3735058"/>
            <a:chExt cx="3804184" cy="1593093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AD1D287-6437-C53F-2D0D-9C52057975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00614" y="3838713"/>
              <a:ext cx="1329719" cy="1410362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DB8D149-B488-7026-E7C0-03437C12AA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71481" y="4006772"/>
              <a:ext cx="1905582" cy="451175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9B5C926-3BD1-34F1-6FF8-027E43515378}"/>
                </a:ext>
              </a:extLst>
            </p:cNvPr>
            <p:cNvCxnSpPr>
              <a:cxnSpLocks/>
            </p:cNvCxnSpPr>
            <p:nvPr/>
          </p:nvCxnSpPr>
          <p:spPr>
            <a:xfrm>
              <a:off x="8051606" y="4482526"/>
              <a:ext cx="3109658" cy="9428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43972B9-2FBE-9AE5-AFBE-7B008D6A3E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0937" y="4006162"/>
              <a:ext cx="3273692" cy="36243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48B7615-0BFA-4D7F-1A11-C15944C506EC}"/>
                </a:ext>
              </a:extLst>
            </p:cNvPr>
            <p:cNvCxnSpPr>
              <a:cxnSpLocks/>
            </p:cNvCxnSpPr>
            <p:nvPr/>
          </p:nvCxnSpPr>
          <p:spPr>
            <a:xfrm>
              <a:off x="8271481" y="3736411"/>
              <a:ext cx="2945624" cy="1591740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62BFBF3-FA81-343D-B711-C720B1ECE94B}"/>
                </a:ext>
              </a:extLst>
            </p:cNvPr>
            <p:cNvCxnSpPr>
              <a:cxnSpLocks/>
            </p:cNvCxnSpPr>
            <p:nvPr/>
          </p:nvCxnSpPr>
          <p:spPr>
            <a:xfrm>
              <a:off x="7699108" y="3759637"/>
              <a:ext cx="3804184" cy="753733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6A59E0A-EE64-E3E6-DBC1-8E567E206C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33090" y="4052443"/>
              <a:ext cx="2965402" cy="977918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0691D10-8DE1-93EE-59B4-4198CB922621}"/>
                </a:ext>
              </a:extLst>
            </p:cNvPr>
            <p:cNvCxnSpPr>
              <a:cxnSpLocks/>
            </p:cNvCxnSpPr>
            <p:nvPr/>
          </p:nvCxnSpPr>
          <p:spPr>
            <a:xfrm>
              <a:off x="8065566" y="3735058"/>
              <a:ext cx="3285326" cy="469785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55582F-EA0F-97FB-28A8-6DE70704AB33}"/>
              </a:ext>
            </a:extLst>
          </p:cNvPr>
          <p:cNvCxnSpPr>
            <a:cxnSpLocks/>
          </p:cNvCxnSpPr>
          <p:nvPr/>
        </p:nvCxnSpPr>
        <p:spPr>
          <a:xfrm>
            <a:off x="871357" y="5697405"/>
            <a:ext cx="972568" cy="161514"/>
          </a:xfrm>
          <a:prstGeom prst="line">
            <a:avLst/>
          </a:prstGeom>
          <a:ln w="317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2EE745-7B5C-A84D-2C9E-512D72D4A0A8}"/>
              </a:ext>
            </a:extLst>
          </p:cNvPr>
          <p:cNvCxnSpPr>
            <a:cxnSpLocks/>
          </p:cNvCxnSpPr>
          <p:nvPr/>
        </p:nvCxnSpPr>
        <p:spPr>
          <a:xfrm flipV="1">
            <a:off x="3006885" y="4423746"/>
            <a:ext cx="753856" cy="91440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1F1EB7-7EF5-958C-6DA8-9E410DC66C78}"/>
              </a:ext>
            </a:extLst>
          </p:cNvPr>
          <p:cNvCxnSpPr>
            <a:cxnSpLocks/>
          </p:cNvCxnSpPr>
          <p:nvPr/>
        </p:nvCxnSpPr>
        <p:spPr>
          <a:xfrm>
            <a:off x="2897529" y="4718049"/>
            <a:ext cx="972568" cy="16151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44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C778A-04B4-8D18-B810-8B21FC38D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2C8A62-AC19-B57F-3A42-37505349A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335389"/>
            <a:ext cx="11256962" cy="685543"/>
          </a:xfrm>
        </p:spPr>
        <p:txBody>
          <a:bodyPr/>
          <a:lstStyle/>
          <a:p>
            <a:r>
              <a:rPr lang="en-US"/>
              <a:t>Dynamic Lower Envelopes in R³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4C91EB1-BB99-E7B0-D399-F5045D5E3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Wolfgang Mulzer –</a:t>
            </a:r>
            <a:r>
              <a:rPr lang="en-US" dirty="0"/>
              <a:t> 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DD546B-D742-4977-0F4D-D107E28A7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4591A7A4-A956-EEC3-3284-6E463BAF4795}"/>
              </a:ext>
            </a:extLst>
          </p:cNvPr>
          <p:cNvSpPr txBox="1"/>
          <p:nvPr/>
        </p:nvSpPr>
        <p:spPr>
          <a:xfrm>
            <a:off x="461009" y="2107587"/>
            <a:ext cx="97706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/>
              <a:t>Idea</a:t>
            </a:r>
            <a:r>
              <a:rPr lang="en-US" sz="2400" dirty="0"/>
              <a:t>: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Textfeld 5">
            <a:extLst>
              <a:ext uri="{FF2B5EF4-FFF2-40B4-BE49-F238E27FC236}">
                <a16:creationId xmlns:a16="http://schemas.microsoft.com/office/drawing/2014/main" id="{CF893311-FBB7-0F0B-C541-D46AB3838D19}"/>
              </a:ext>
            </a:extLst>
          </p:cNvPr>
          <p:cNvSpPr txBox="1"/>
          <p:nvPr/>
        </p:nvSpPr>
        <p:spPr>
          <a:xfrm>
            <a:off x="404090" y="1682855"/>
            <a:ext cx="9421770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b="1" spc="-10" dirty="0"/>
              <a:t>Approach</a:t>
            </a:r>
            <a:r>
              <a:rPr lang="en-US" sz="2400" spc="-10" dirty="0"/>
              <a:t> by </a:t>
            </a:r>
            <a:r>
              <a:rPr lang="en-US" sz="2400" spc="-10" dirty="0">
                <a:solidFill>
                  <a:schemeClr val="accent5"/>
                </a:solidFill>
              </a:rPr>
              <a:t>Chan</a:t>
            </a:r>
            <a:r>
              <a:rPr lang="en-US" sz="2400" spc="-10" dirty="0"/>
              <a:t>, 2010</a:t>
            </a:r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E09B42A8-D6B6-ECB7-2213-406854F95442}"/>
              </a:ext>
            </a:extLst>
          </p:cNvPr>
          <p:cNvSpPr txBox="1"/>
          <p:nvPr/>
        </p:nvSpPr>
        <p:spPr>
          <a:xfrm>
            <a:off x="1248306" y="2126053"/>
            <a:ext cx="94217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>
                <a:solidFill>
                  <a:schemeClr val="accent5"/>
                </a:solidFill>
              </a:rPr>
              <a:t>Bentley-Saxe</a:t>
            </a:r>
            <a:r>
              <a:rPr lang="en-US" sz="2400" spc="-10" dirty="0"/>
              <a:t>: maintain </a:t>
            </a:r>
            <a:r>
              <a:rPr lang="en-US" sz="2400" spc="-10" dirty="0">
                <a:solidFill>
                  <a:schemeClr val="accent1"/>
                </a:solidFill>
              </a:rPr>
              <a:t>O(log n)</a:t>
            </a:r>
            <a:r>
              <a:rPr lang="en-US" sz="2400" spc="-10" dirty="0"/>
              <a:t> sets of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growing sizes</a:t>
            </a:r>
          </a:p>
        </p:txBody>
      </p:sp>
      <p:sp>
        <p:nvSpPr>
          <p:cNvPr id="30" name="Textfeld 5">
            <a:extLst>
              <a:ext uri="{FF2B5EF4-FFF2-40B4-BE49-F238E27FC236}">
                <a16:creationId xmlns:a16="http://schemas.microsoft.com/office/drawing/2014/main" id="{E97579F2-192F-FC02-EE2C-076568EAC301}"/>
              </a:ext>
            </a:extLst>
          </p:cNvPr>
          <p:cNvSpPr txBox="1"/>
          <p:nvPr/>
        </p:nvSpPr>
        <p:spPr>
          <a:xfrm>
            <a:off x="1248305" y="2566174"/>
            <a:ext cx="959590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lazy deletions</a:t>
            </a:r>
            <a:r>
              <a:rPr lang="en-US" sz="2400" spc="-10" dirty="0"/>
              <a:t>: keep deleted planes in structure, mark them as deleted</a:t>
            </a:r>
          </a:p>
        </p:txBody>
      </p:sp>
      <p:sp>
        <p:nvSpPr>
          <p:cNvPr id="31" name="Textfeld 5">
            <a:extLst>
              <a:ext uri="{FF2B5EF4-FFF2-40B4-BE49-F238E27FC236}">
                <a16:creationId xmlns:a16="http://schemas.microsoft.com/office/drawing/2014/main" id="{6E998DC5-4CC0-B1CF-DB34-21C8FEE25A4A}"/>
              </a:ext>
            </a:extLst>
          </p:cNvPr>
          <p:cNvSpPr txBox="1"/>
          <p:nvPr/>
        </p:nvSpPr>
        <p:spPr>
          <a:xfrm>
            <a:off x="1248306" y="3006295"/>
            <a:ext cx="94217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deletion lookahead</a:t>
            </a:r>
            <a:r>
              <a:rPr lang="en-US" sz="2400" spc="-10" dirty="0"/>
              <a:t>: reinsert planes before they get exposed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A533D3C-F17E-508D-AB6D-B4E03387AE5A}"/>
              </a:ext>
            </a:extLst>
          </p:cNvPr>
          <p:cNvCxnSpPr>
            <a:cxnSpLocks/>
          </p:cNvCxnSpPr>
          <p:nvPr/>
        </p:nvCxnSpPr>
        <p:spPr>
          <a:xfrm flipV="1">
            <a:off x="4592940" y="4537919"/>
            <a:ext cx="1264573" cy="712183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A1CDC70-64EE-1B5F-612A-1401B352245F}"/>
              </a:ext>
            </a:extLst>
          </p:cNvPr>
          <p:cNvCxnSpPr>
            <a:cxnSpLocks/>
          </p:cNvCxnSpPr>
          <p:nvPr/>
        </p:nvCxnSpPr>
        <p:spPr>
          <a:xfrm flipV="1">
            <a:off x="5003607" y="4595235"/>
            <a:ext cx="1711300" cy="21312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72F8923-8ADC-145A-A2AB-B1391D1E8597}"/>
              </a:ext>
            </a:extLst>
          </p:cNvPr>
          <p:cNvCxnSpPr>
            <a:cxnSpLocks/>
          </p:cNvCxnSpPr>
          <p:nvPr/>
        </p:nvCxnSpPr>
        <p:spPr>
          <a:xfrm flipV="1">
            <a:off x="4767444" y="4323173"/>
            <a:ext cx="2296471" cy="440121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976B42-E306-E031-3A86-E053AF89B5CD}"/>
              </a:ext>
            </a:extLst>
          </p:cNvPr>
          <p:cNvCxnSpPr>
            <a:cxnSpLocks/>
          </p:cNvCxnSpPr>
          <p:nvPr/>
        </p:nvCxnSpPr>
        <p:spPr>
          <a:xfrm>
            <a:off x="5003607" y="4475573"/>
            <a:ext cx="1990506" cy="852578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C7638C4-894F-769D-10FD-5D8846D24B94}"/>
              </a:ext>
            </a:extLst>
          </p:cNvPr>
          <p:cNvCxnSpPr>
            <a:cxnSpLocks/>
          </p:cNvCxnSpPr>
          <p:nvPr/>
        </p:nvCxnSpPr>
        <p:spPr>
          <a:xfrm flipV="1">
            <a:off x="8400614" y="3838713"/>
            <a:ext cx="1329719" cy="1410362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44A3F7D-CD40-0936-4201-8D4DF81B718A}"/>
              </a:ext>
            </a:extLst>
          </p:cNvPr>
          <p:cNvCxnSpPr>
            <a:cxnSpLocks/>
          </p:cNvCxnSpPr>
          <p:nvPr/>
        </p:nvCxnSpPr>
        <p:spPr>
          <a:xfrm flipV="1">
            <a:off x="8271481" y="4006772"/>
            <a:ext cx="1905582" cy="451175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DB6C4BE-E617-7A71-21CC-60BF6EB7D604}"/>
              </a:ext>
            </a:extLst>
          </p:cNvPr>
          <p:cNvCxnSpPr>
            <a:cxnSpLocks/>
          </p:cNvCxnSpPr>
          <p:nvPr/>
        </p:nvCxnSpPr>
        <p:spPr>
          <a:xfrm>
            <a:off x="8051606" y="4482526"/>
            <a:ext cx="3109658" cy="9428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98ACDA9-F41C-27C0-641B-0FB4AAFA7ED6}"/>
              </a:ext>
            </a:extLst>
          </p:cNvPr>
          <p:cNvCxnSpPr>
            <a:cxnSpLocks/>
          </p:cNvCxnSpPr>
          <p:nvPr/>
        </p:nvCxnSpPr>
        <p:spPr>
          <a:xfrm flipV="1">
            <a:off x="8110937" y="4006162"/>
            <a:ext cx="3273692" cy="36243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2B527CB-16FB-5BB2-B999-69AADBA4155F}"/>
              </a:ext>
            </a:extLst>
          </p:cNvPr>
          <p:cNvCxnSpPr>
            <a:cxnSpLocks/>
          </p:cNvCxnSpPr>
          <p:nvPr/>
        </p:nvCxnSpPr>
        <p:spPr>
          <a:xfrm>
            <a:off x="8271481" y="3736411"/>
            <a:ext cx="2945624" cy="159174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0386D23-A60F-91A8-9953-FF3A292A25BB}"/>
              </a:ext>
            </a:extLst>
          </p:cNvPr>
          <p:cNvCxnSpPr>
            <a:cxnSpLocks/>
          </p:cNvCxnSpPr>
          <p:nvPr/>
        </p:nvCxnSpPr>
        <p:spPr>
          <a:xfrm>
            <a:off x="7699108" y="3759637"/>
            <a:ext cx="3804184" cy="753733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1823464-2626-3C89-7CFD-CBF3520BED6F}"/>
              </a:ext>
            </a:extLst>
          </p:cNvPr>
          <p:cNvCxnSpPr>
            <a:cxnSpLocks/>
          </p:cNvCxnSpPr>
          <p:nvPr/>
        </p:nvCxnSpPr>
        <p:spPr>
          <a:xfrm flipV="1">
            <a:off x="8233090" y="4052443"/>
            <a:ext cx="2965402" cy="977918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B8E0B1E-6CF7-7186-DABE-8205F075D96D}"/>
              </a:ext>
            </a:extLst>
          </p:cNvPr>
          <p:cNvCxnSpPr>
            <a:cxnSpLocks/>
          </p:cNvCxnSpPr>
          <p:nvPr/>
        </p:nvCxnSpPr>
        <p:spPr>
          <a:xfrm>
            <a:off x="8065566" y="3735058"/>
            <a:ext cx="3285326" cy="469785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C5557D-E3DA-D6CD-2A98-BD96491BACCC}"/>
              </a:ext>
            </a:extLst>
          </p:cNvPr>
          <p:cNvCxnSpPr>
            <a:cxnSpLocks/>
          </p:cNvCxnSpPr>
          <p:nvPr/>
        </p:nvCxnSpPr>
        <p:spPr>
          <a:xfrm flipV="1">
            <a:off x="3006885" y="4423746"/>
            <a:ext cx="753856" cy="91440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8ACC5B-4D8E-3553-41E5-791E67ABB94C}"/>
              </a:ext>
            </a:extLst>
          </p:cNvPr>
          <p:cNvCxnSpPr>
            <a:cxnSpLocks/>
          </p:cNvCxnSpPr>
          <p:nvPr/>
        </p:nvCxnSpPr>
        <p:spPr>
          <a:xfrm>
            <a:off x="2897529" y="4718049"/>
            <a:ext cx="972568" cy="16151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C299A5-D0F5-4AAD-2D92-0ECBC7A4DF9B}"/>
              </a:ext>
            </a:extLst>
          </p:cNvPr>
          <p:cNvCxnSpPr>
            <a:cxnSpLocks/>
          </p:cNvCxnSpPr>
          <p:nvPr/>
        </p:nvCxnSpPr>
        <p:spPr>
          <a:xfrm>
            <a:off x="494262" y="3767365"/>
            <a:ext cx="2156069" cy="1165085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69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CF71C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E6522-0DAC-6868-EC1E-F3EF8E759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327DF6-C578-56DF-D32C-6CB320D8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335389"/>
            <a:ext cx="11256962" cy="685543"/>
          </a:xfrm>
        </p:spPr>
        <p:txBody>
          <a:bodyPr/>
          <a:lstStyle/>
          <a:p>
            <a:r>
              <a:rPr lang="en-US"/>
              <a:t>Dynamic Lower Envelopes in R³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FD1C965-09A8-2955-8120-8F8EF202B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Wolfgang Mulzer –</a:t>
            </a:r>
            <a:r>
              <a:rPr lang="en-US" dirty="0"/>
              <a:t> 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3244F5-2B41-BDC3-364D-290B8381A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feld 5">
            <a:extLst>
              <a:ext uri="{FF2B5EF4-FFF2-40B4-BE49-F238E27FC236}">
                <a16:creationId xmlns:a16="http://schemas.microsoft.com/office/drawing/2014/main" id="{D782A91C-A423-3F23-687E-D7C35D2C17F1}"/>
              </a:ext>
            </a:extLst>
          </p:cNvPr>
          <p:cNvSpPr txBox="1"/>
          <p:nvPr/>
        </p:nvSpPr>
        <p:spPr>
          <a:xfrm>
            <a:off x="434816" y="1275213"/>
            <a:ext cx="2440210" cy="4247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b="1" spc="-10" dirty="0"/>
              <a:t>Key challenge</a:t>
            </a:r>
            <a:r>
              <a:rPr lang="en-US" sz="2400" spc="-10" dirty="0"/>
              <a:t>: </a:t>
            </a:r>
          </a:p>
        </p:txBody>
      </p:sp>
      <p:sp>
        <p:nvSpPr>
          <p:cNvPr id="10" name="Textfeld 5">
            <a:extLst>
              <a:ext uri="{FF2B5EF4-FFF2-40B4-BE49-F238E27FC236}">
                <a16:creationId xmlns:a16="http://schemas.microsoft.com/office/drawing/2014/main" id="{9AC7B9FE-0200-876D-BEE9-BEAE80CBEAC4}"/>
              </a:ext>
            </a:extLst>
          </p:cNvPr>
          <p:cNvSpPr txBox="1"/>
          <p:nvPr/>
        </p:nvSpPr>
        <p:spPr>
          <a:xfrm>
            <a:off x="2684747" y="1275213"/>
            <a:ext cx="804516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implement the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deletion lookahead mechanism </a:t>
            </a:r>
            <a:r>
              <a:rPr lang="en-US" sz="2400" spc="-10" dirty="0"/>
              <a:t>efficiently</a:t>
            </a:r>
          </a:p>
        </p:txBody>
      </p:sp>
      <p:sp>
        <p:nvSpPr>
          <p:cNvPr id="13" name="Textfeld 5">
            <a:extLst>
              <a:ext uri="{FF2B5EF4-FFF2-40B4-BE49-F238E27FC236}">
                <a16:creationId xmlns:a16="http://schemas.microsoft.com/office/drawing/2014/main" id="{C41731BA-7002-2990-D7DC-EF28810FDEEA}"/>
              </a:ext>
            </a:extLst>
          </p:cNvPr>
          <p:cNvSpPr txBox="1"/>
          <p:nvPr/>
        </p:nvSpPr>
        <p:spPr>
          <a:xfrm>
            <a:off x="434816" y="1954226"/>
            <a:ext cx="2440210" cy="4247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b="1" spc="-10" dirty="0"/>
              <a:t>Main tool:</a:t>
            </a:r>
            <a:endParaRPr lang="en-US" sz="2400" spc="-10" dirty="0"/>
          </a:p>
        </p:txBody>
      </p:sp>
      <p:sp>
        <p:nvSpPr>
          <p:cNvPr id="14" name="Textfeld 5">
            <a:extLst>
              <a:ext uri="{FF2B5EF4-FFF2-40B4-BE49-F238E27FC236}">
                <a16:creationId xmlns:a16="http://schemas.microsoft.com/office/drawing/2014/main" id="{B5E2BFD6-2975-83DE-F819-AD72EA50A5CA}"/>
              </a:ext>
            </a:extLst>
          </p:cNvPr>
          <p:cNvSpPr txBox="1"/>
          <p:nvPr/>
        </p:nvSpPr>
        <p:spPr>
          <a:xfrm>
            <a:off x="2684746" y="1954226"/>
            <a:ext cx="804516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shallow cuttings</a:t>
            </a:r>
            <a:r>
              <a:rPr lang="en-US" sz="2400" spc="-10" dirty="0"/>
              <a:t> help us localize planes that may get exposed. Details are a bit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subtle</a:t>
            </a:r>
          </a:p>
        </p:txBody>
      </p:sp>
      <p:grpSp>
        <p:nvGrpSpPr>
          <p:cNvPr id="15" name="object 3">
            <a:extLst>
              <a:ext uri="{FF2B5EF4-FFF2-40B4-BE49-F238E27FC236}">
                <a16:creationId xmlns:a16="http://schemas.microsoft.com/office/drawing/2014/main" id="{5249876C-572C-7D53-13AE-413452E63E0B}"/>
              </a:ext>
            </a:extLst>
          </p:cNvPr>
          <p:cNvGrpSpPr/>
          <p:nvPr/>
        </p:nvGrpSpPr>
        <p:grpSpPr>
          <a:xfrm>
            <a:off x="3262573" y="2965637"/>
            <a:ext cx="6050391" cy="3250847"/>
            <a:chOff x="1602739" y="2938779"/>
            <a:chExt cx="8376920" cy="4500880"/>
          </a:xfrm>
        </p:grpSpPr>
        <p:sp>
          <p:nvSpPr>
            <p:cNvPr id="16" name="object 4">
              <a:extLst>
                <a:ext uri="{FF2B5EF4-FFF2-40B4-BE49-F238E27FC236}">
                  <a16:creationId xmlns:a16="http://schemas.microsoft.com/office/drawing/2014/main" id="{AE36EB03-BC1C-AD69-D432-86C2B6EBE918}"/>
                </a:ext>
              </a:extLst>
            </p:cNvPr>
            <p:cNvSpPr/>
            <p:nvPr/>
          </p:nvSpPr>
          <p:spPr>
            <a:xfrm>
              <a:off x="1625599" y="4694402"/>
              <a:ext cx="8331200" cy="2722880"/>
            </a:xfrm>
            <a:custGeom>
              <a:avLst/>
              <a:gdLst/>
              <a:ahLst/>
              <a:cxnLst/>
              <a:rect l="l" t="t" r="r" b="b"/>
              <a:pathLst>
                <a:path w="8331200" h="2722879">
                  <a:moveTo>
                    <a:pt x="1258951" y="690879"/>
                  </a:moveTo>
                  <a:lnTo>
                    <a:pt x="0" y="973112"/>
                  </a:lnTo>
                  <a:lnTo>
                    <a:pt x="0" y="2722397"/>
                  </a:lnTo>
                  <a:lnTo>
                    <a:pt x="8331200" y="2722397"/>
                  </a:lnTo>
                  <a:lnTo>
                    <a:pt x="8331153" y="1224330"/>
                  </a:lnTo>
                  <a:lnTo>
                    <a:pt x="3826332" y="1224330"/>
                  </a:lnTo>
                  <a:lnTo>
                    <a:pt x="3707425" y="1189839"/>
                  </a:lnTo>
                  <a:lnTo>
                    <a:pt x="3579190" y="1154785"/>
                  </a:lnTo>
                  <a:lnTo>
                    <a:pt x="3419038" y="1114053"/>
                  </a:lnTo>
                  <a:lnTo>
                    <a:pt x="3262553" y="1076883"/>
                  </a:lnTo>
                  <a:lnTo>
                    <a:pt x="3197397" y="1062504"/>
                  </a:lnTo>
                  <a:lnTo>
                    <a:pt x="3142133" y="1051028"/>
                  </a:lnTo>
                  <a:lnTo>
                    <a:pt x="3095531" y="1041945"/>
                  </a:lnTo>
                  <a:lnTo>
                    <a:pt x="3023556" y="1028973"/>
                  </a:lnTo>
                  <a:lnTo>
                    <a:pt x="2961513" y="1018755"/>
                  </a:lnTo>
                  <a:lnTo>
                    <a:pt x="2952308" y="1017108"/>
                  </a:lnTo>
                  <a:lnTo>
                    <a:pt x="2946649" y="1014815"/>
                  </a:lnTo>
                  <a:lnTo>
                    <a:pt x="2943022" y="1011140"/>
                  </a:lnTo>
                  <a:lnTo>
                    <a:pt x="1754836" y="1011140"/>
                  </a:lnTo>
                  <a:lnTo>
                    <a:pt x="1740458" y="1005866"/>
                  </a:lnTo>
                  <a:lnTo>
                    <a:pt x="1714232" y="990156"/>
                  </a:lnTo>
                  <a:lnTo>
                    <a:pt x="1258951" y="690879"/>
                  </a:lnTo>
                  <a:close/>
                </a:path>
                <a:path w="8331200" h="2722879">
                  <a:moveTo>
                    <a:pt x="4420133" y="258279"/>
                  </a:moveTo>
                  <a:lnTo>
                    <a:pt x="4385543" y="322333"/>
                  </a:lnTo>
                  <a:lnTo>
                    <a:pt x="4351616" y="384708"/>
                  </a:lnTo>
                  <a:lnTo>
                    <a:pt x="4332407" y="419715"/>
                  </a:lnTo>
                  <a:lnTo>
                    <a:pt x="4311124" y="458074"/>
                  </a:lnTo>
                  <a:lnTo>
                    <a:pt x="4286739" y="501431"/>
                  </a:lnTo>
                  <a:lnTo>
                    <a:pt x="4258221" y="551433"/>
                  </a:lnTo>
                  <a:lnTo>
                    <a:pt x="4232046" y="596811"/>
                  </a:lnTo>
                  <a:lnTo>
                    <a:pt x="4203851" y="645280"/>
                  </a:lnTo>
                  <a:lnTo>
                    <a:pt x="4174926" y="694620"/>
                  </a:lnTo>
                  <a:lnTo>
                    <a:pt x="4146561" y="742611"/>
                  </a:lnTo>
                  <a:lnTo>
                    <a:pt x="4120045" y="787031"/>
                  </a:lnTo>
                  <a:lnTo>
                    <a:pt x="4090733" y="835397"/>
                  </a:lnTo>
                  <a:lnTo>
                    <a:pt x="4064414" y="877828"/>
                  </a:lnTo>
                  <a:lnTo>
                    <a:pt x="4039183" y="917428"/>
                  </a:lnTo>
                  <a:lnTo>
                    <a:pt x="4013136" y="957300"/>
                  </a:lnTo>
                  <a:lnTo>
                    <a:pt x="3984959" y="999623"/>
                  </a:lnTo>
                  <a:lnTo>
                    <a:pt x="3955773" y="1042817"/>
                  </a:lnTo>
                  <a:lnTo>
                    <a:pt x="3927297" y="1084375"/>
                  </a:lnTo>
                  <a:lnTo>
                    <a:pt x="3901249" y="1121790"/>
                  </a:lnTo>
                  <a:lnTo>
                    <a:pt x="3879062" y="1153027"/>
                  </a:lnTo>
                  <a:lnTo>
                    <a:pt x="3846960" y="1196889"/>
                  </a:lnTo>
                  <a:lnTo>
                    <a:pt x="3826332" y="1224330"/>
                  </a:lnTo>
                  <a:lnTo>
                    <a:pt x="8331153" y="1224330"/>
                  </a:lnTo>
                  <a:lnTo>
                    <a:pt x="8331139" y="785469"/>
                  </a:lnTo>
                  <a:lnTo>
                    <a:pt x="6132149" y="785469"/>
                  </a:lnTo>
                  <a:lnTo>
                    <a:pt x="6126432" y="784526"/>
                  </a:lnTo>
                  <a:lnTo>
                    <a:pt x="6118167" y="776853"/>
                  </a:lnTo>
                  <a:lnTo>
                    <a:pt x="6104128" y="760463"/>
                  </a:lnTo>
                  <a:lnTo>
                    <a:pt x="5994413" y="628949"/>
                  </a:lnTo>
                  <a:lnTo>
                    <a:pt x="5691044" y="259562"/>
                  </a:lnTo>
                  <a:lnTo>
                    <a:pt x="4497163" y="259562"/>
                  </a:lnTo>
                  <a:lnTo>
                    <a:pt x="4448344" y="258951"/>
                  </a:lnTo>
                  <a:lnTo>
                    <a:pt x="4420133" y="258279"/>
                  </a:lnTo>
                  <a:close/>
                </a:path>
                <a:path w="8331200" h="2722879">
                  <a:moveTo>
                    <a:pt x="2382392" y="975779"/>
                  </a:moveTo>
                  <a:lnTo>
                    <a:pt x="2330571" y="976159"/>
                  </a:lnTo>
                  <a:lnTo>
                    <a:pt x="2220409" y="978620"/>
                  </a:lnTo>
                  <a:lnTo>
                    <a:pt x="2109609" y="983157"/>
                  </a:lnTo>
                  <a:lnTo>
                    <a:pt x="2056886" y="986108"/>
                  </a:lnTo>
                  <a:lnTo>
                    <a:pt x="1960419" y="992809"/>
                  </a:lnTo>
                  <a:lnTo>
                    <a:pt x="1840583" y="1003210"/>
                  </a:lnTo>
                  <a:lnTo>
                    <a:pt x="1766735" y="1010818"/>
                  </a:lnTo>
                  <a:lnTo>
                    <a:pt x="1754836" y="1011140"/>
                  </a:lnTo>
                  <a:lnTo>
                    <a:pt x="2943022" y="1011140"/>
                  </a:lnTo>
                  <a:lnTo>
                    <a:pt x="2942201" y="1010308"/>
                  </a:lnTo>
                  <a:lnTo>
                    <a:pt x="2936633" y="1002017"/>
                  </a:lnTo>
                  <a:lnTo>
                    <a:pt x="2933501" y="997156"/>
                  </a:lnTo>
                  <a:lnTo>
                    <a:pt x="2772946" y="997156"/>
                  </a:lnTo>
                  <a:lnTo>
                    <a:pt x="2754934" y="995578"/>
                  </a:lnTo>
                  <a:lnTo>
                    <a:pt x="2689494" y="989372"/>
                  </a:lnTo>
                  <a:lnTo>
                    <a:pt x="2645731" y="985684"/>
                  </a:lnTo>
                  <a:lnTo>
                    <a:pt x="2598331" y="982243"/>
                  </a:lnTo>
                  <a:lnTo>
                    <a:pt x="2549095" y="979434"/>
                  </a:lnTo>
                  <a:lnTo>
                    <a:pt x="2497477" y="977377"/>
                  </a:lnTo>
                  <a:lnTo>
                    <a:pt x="2443311" y="976159"/>
                  </a:lnTo>
                  <a:lnTo>
                    <a:pt x="2446100" y="976159"/>
                  </a:lnTo>
                  <a:lnTo>
                    <a:pt x="2382392" y="975779"/>
                  </a:lnTo>
                  <a:close/>
                </a:path>
                <a:path w="8331200" h="2722879">
                  <a:moveTo>
                    <a:pt x="2889584" y="933818"/>
                  </a:moveTo>
                  <a:lnTo>
                    <a:pt x="2883382" y="935620"/>
                  </a:lnTo>
                  <a:lnTo>
                    <a:pt x="2873121" y="941946"/>
                  </a:lnTo>
                  <a:lnTo>
                    <a:pt x="2803118" y="987285"/>
                  </a:lnTo>
                  <a:lnTo>
                    <a:pt x="2792521" y="993787"/>
                  </a:lnTo>
                  <a:lnTo>
                    <a:pt x="2783970" y="996818"/>
                  </a:lnTo>
                  <a:lnTo>
                    <a:pt x="2772946" y="997156"/>
                  </a:lnTo>
                  <a:lnTo>
                    <a:pt x="2933501" y="997156"/>
                  </a:lnTo>
                  <a:lnTo>
                    <a:pt x="2899829" y="944892"/>
                  </a:lnTo>
                  <a:lnTo>
                    <a:pt x="2894232" y="936817"/>
                  </a:lnTo>
                  <a:lnTo>
                    <a:pt x="2889584" y="933818"/>
                  </a:lnTo>
                  <a:close/>
                </a:path>
                <a:path w="8331200" h="2722879">
                  <a:moveTo>
                    <a:pt x="6739813" y="280530"/>
                  </a:moveTo>
                  <a:lnTo>
                    <a:pt x="6667430" y="403558"/>
                  </a:lnTo>
                  <a:lnTo>
                    <a:pt x="6639829" y="447001"/>
                  </a:lnTo>
                  <a:lnTo>
                    <a:pt x="6614172" y="484809"/>
                  </a:lnTo>
                  <a:lnTo>
                    <a:pt x="6522848" y="540215"/>
                  </a:lnTo>
                  <a:lnTo>
                    <a:pt x="6478612" y="564103"/>
                  </a:lnTo>
                  <a:lnTo>
                    <a:pt x="6442686" y="584403"/>
                  </a:lnTo>
                  <a:lnTo>
                    <a:pt x="6387618" y="617127"/>
                  </a:lnTo>
                  <a:lnTo>
                    <a:pt x="6347917" y="641565"/>
                  </a:lnTo>
                  <a:lnTo>
                    <a:pt x="6308269" y="666696"/>
                  </a:lnTo>
                  <a:lnTo>
                    <a:pt x="6268935" y="692340"/>
                  </a:lnTo>
                  <a:lnTo>
                    <a:pt x="6230075" y="718319"/>
                  </a:lnTo>
                  <a:lnTo>
                    <a:pt x="6193243" y="743470"/>
                  </a:lnTo>
                  <a:lnTo>
                    <a:pt x="6138545" y="781672"/>
                  </a:lnTo>
                  <a:lnTo>
                    <a:pt x="6132149" y="785469"/>
                  </a:lnTo>
                  <a:lnTo>
                    <a:pt x="8331139" y="785469"/>
                  </a:lnTo>
                  <a:lnTo>
                    <a:pt x="8331127" y="393217"/>
                  </a:lnTo>
                  <a:lnTo>
                    <a:pt x="6849236" y="393217"/>
                  </a:lnTo>
                  <a:lnTo>
                    <a:pt x="6739813" y="280530"/>
                  </a:lnTo>
                  <a:close/>
                </a:path>
                <a:path w="8331200" h="2722879">
                  <a:moveTo>
                    <a:pt x="8329028" y="0"/>
                  </a:moveTo>
                  <a:lnTo>
                    <a:pt x="8326746" y="624"/>
                  </a:lnTo>
                  <a:lnTo>
                    <a:pt x="8322225" y="1662"/>
                  </a:lnTo>
                  <a:lnTo>
                    <a:pt x="8129787" y="41605"/>
                  </a:lnTo>
                  <a:lnTo>
                    <a:pt x="7775741" y="117991"/>
                  </a:lnTo>
                  <a:lnTo>
                    <a:pt x="7560551" y="168478"/>
                  </a:lnTo>
                  <a:lnTo>
                    <a:pt x="7446193" y="197619"/>
                  </a:lnTo>
                  <a:lnTo>
                    <a:pt x="7341050" y="226080"/>
                  </a:lnTo>
                  <a:lnTo>
                    <a:pt x="7246519" y="253086"/>
                  </a:lnTo>
                  <a:lnTo>
                    <a:pt x="7163993" y="277863"/>
                  </a:lnTo>
                  <a:lnTo>
                    <a:pt x="7094369" y="299806"/>
                  </a:lnTo>
                  <a:lnTo>
                    <a:pt x="7036593" y="318998"/>
                  </a:lnTo>
                  <a:lnTo>
                    <a:pt x="6989114" y="335695"/>
                  </a:lnTo>
                  <a:lnTo>
                    <a:pt x="6950379" y="350151"/>
                  </a:lnTo>
                  <a:lnTo>
                    <a:pt x="6894318" y="372883"/>
                  </a:lnTo>
                  <a:lnTo>
                    <a:pt x="6849236" y="393217"/>
                  </a:lnTo>
                  <a:lnTo>
                    <a:pt x="8331127" y="393217"/>
                  </a:lnTo>
                  <a:lnTo>
                    <a:pt x="8331003" y="75693"/>
                  </a:lnTo>
                  <a:lnTo>
                    <a:pt x="8330764" y="33747"/>
                  </a:lnTo>
                  <a:lnTo>
                    <a:pt x="8329827" y="1662"/>
                  </a:lnTo>
                  <a:lnTo>
                    <a:pt x="8329701" y="624"/>
                  </a:lnTo>
                  <a:lnTo>
                    <a:pt x="8329674" y="403"/>
                  </a:lnTo>
                  <a:lnTo>
                    <a:pt x="8329028" y="0"/>
                  </a:lnTo>
                  <a:close/>
                </a:path>
                <a:path w="8331200" h="2722879">
                  <a:moveTo>
                    <a:pt x="5625477" y="179463"/>
                  </a:moveTo>
                  <a:lnTo>
                    <a:pt x="5476876" y="198679"/>
                  </a:lnTo>
                  <a:lnTo>
                    <a:pt x="5391292" y="208342"/>
                  </a:lnTo>
                  <a:lnTo>
                    <a:pt x="5231025" y="223962"/>
                  </a:lnTo>
                  <a:lnTo>
                    <a:pt x="5008309" y="242412"/>
                  </a:lnTo>
                  <a:lnTo>
                    <a:pt x="4911611" y="248542"/>
                  </a:lnTo>
                  <a:lnTo>
                    <a:pt x="4828255" y="252639"/>
                  </a:lnTo>
                  <a:lnTo>
                    <a:pt x="4702644" y="256882"/>
                  </a:lnTo>
                  <a:lnTo>
                    <a:pt x="4565838" y="259289"/>
                  </a:lnTo>
                  <a:lnTo>
                    <a:pt x="4526661" y="259562"/>
                  </a:lnTo>
                  <a:lnTo>
                    <a:pt x="5691044" y="259562"/>
                  </a:lnTo>
                  <a:lnTo>
                    <a:pt x="5625477" y="179463"/>
                  </a:lnTo>
                  <a:close/>
                </a:path>
              </a:pathLst>
            </a:custGeom>
            <a:solidFill>
              <a:srgbClr val="335B84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5">
              <a:extLst>
                <a:ext uri="{FF2B5EF4-FFF2-40B4-BE49-F238E27FC236}">
                  <a16:creationId xmlns:a16="http://schemas.microsoft.com/office/drawing/2014/main" id="{B67CD552-C6B2-EDB6-8AD3-A1908346D726}"/>
                </a:ext>
              </a:extLst>
            </p:cNvPr>
            <p:cNvSpPr/>
            <p:nvPr/>
          </p:nvSpPr>
          <p:spPr>
            <a:xfrm>
              <a:off x="1625599" y="2946399"/>
              <a:ext cx="8331200" cy="4470400"/>
            </a:xfrm>
            <a:custGeom>
              <a:avLst/>
              <a:gdLst/>
              <a:ahLst/>
              <a:cxnLst/>
              <a:rect l="l" t="t" r="r" b="b"/>
              <a:pathLst>
                <a:path w="8331200" h="4470400">
                  <a:moveTo>
                    <a:pt x="0" y="0"/>
                  </a:moveTo>
                  <a:lnTo>
                    <a:pt x="0" y="4470400"/>
                  </a:lnTo>
                  <a:lnTo>
                    <a:pt x="8331200" y="4470400"/>
                  </a:lnTo>
                  <a:lnTo>
                    <a:pt x="8331200" y="0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6">
              <a:extLst>
                <a:ext uri="{FF2B5EF4-FFF2-40B4-BE49-F238E27FC236}">
                  <a16:creationId xmlns:a16="http://schemas.microsoft.com/office/drawing/2014/main" id="{46C894EA-6DAB-B5E7-E31C-2D312C8F071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2739" y="3291814"/>
              <a:ext cx="8376919" cy="3815136"/>
            </a:xfrm>
            <a:prstGeom prst="rect">
              <a:avLst/>
            </a:prstGeom>
          </p:spPr>
        </p:pic>
        <p:sp>
          <p:nvSpPr>
            <p:cNvPr id="19" name="object 7">
              <a:extLst>
                <a:ext uri="{FF2B5EF4-FFF2-40B4-BE49-F238E27FC236}">
                  <a16:creationId xmlns:a16="http://schemas.microsoft.com/office/drawing/2014/main" id="{D10F4592-4C44-83B2-559A-586F7247292E}"/>
                </a:ext>
              </a:extLst>
            </p:cNvPr>
            <p:cNvSpPr/>
            <p:nvPr/>
          </p:nvSpPr>
          <p:spPr>
            <a:xfrm>
              <a:off x="4607318" y="4299305"/>
              <a:ext cx="3762375" cy="3117850"/>
            </a:xfrm>
            <a:custGeom>
              <a:avLst/>
              <a:gdLst/>
              <a:ahLst/>
              <a:cxnLst/>
              <a:rect l="l" t="t" r="r" b="b"/>
              <a:pathLst>
                <a:path w="3762375" h="3117850">
                  <a:moveTo>
                    <a:pt x="0" y="547865"/>
                  </a:moveTo>
                  <a:lnTo>
                    <a:pt x="977" y="3117494"/>
                  </a:lnTo>
                </a:path>
                <a:path w="3762375" h="3117850">
                  <a:moveTo>
                    <a:pt x="3237064" y="193370"/>
                  </a:moveTo>
                  <a:lnTo>
                    <a:pt x="3241662" y="3117494"/>
                  </a:lnTo>
                </a:path>
                <a:path w="3762375" h="3117850">
                  <a:moveTo>
                    <a:pt x="1062253" y="0"/>
                  </a:moveTo>
                  <a:lnTo>
                    <a:pt x="1061453" y="3117494"/>
                  </a:lnTo>
                </a:path>
                <a:path w="3762375" h="3117850">
                  <a:moveTo>
                    <a:pt x="3757345" y="676922"/>
                  </a:moveTo>
                  <a:lnTo>
                    <a:pt x="3761778" y="3117494"/>
                  </a:lnTo>
                </a:path>
              </a:pathLst>
            </a:custGeom>
            <a:ln w="4572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8">
              <a:extLst>
                <a:ext uri="{FF2B5EF4-FFF2-40B4-BE49-F238E27FC236}">
                  <a16:creationId xmlns:a16="http://schemas.microsoft.com/office/drawing/2014/main" id="{2D822AF3-5A26-C145-7C7C-FA44888BB9BE}"/>
                </a:ext>
              </a:extLst>
            </p:cNvPr>
            <p:cNvSpPr/>
            <p:nvPr/>
          </p:nvSpPr>
          <p:spPr>
            <a:xfrm>
              <a:off x="1625599" y="3131642"/>
              <a:ext cx="8331200" cy="893444"/>
            </a:xfrm>
            <a:custGeom>
              <a:avLst/>
              <a:gdLst/>
              <a:ahLst/>
              <a:cxnLst/>
              <a:rect l="l" t="t" r="r" b="b"/>
              <a:pathLst>
                <a:path w="8331200" h="893445">
                  <a:moveTo>
                    <a:pt x="0" y="52006"/>
                  </a:moveTo>
                  <a:lnTo>
                    <a:pt x="73656" y="62841"/>
                  </a:lnTo>
                  <a:lnTo>
                    <a:pt x="248591" y="88573"/>
                  </a:lnTo>
                  <a:lnTo>
                    <a:pt x="589254" y="138683"/>
                  </a:lnTo>
                  <a:lnTo>
                    <a:pt x="661237" y="149267"/>
                  </a:lnTo>
                  <a:lnTo>
                    <a:pt x="699156" y="154832"/>
                  </a:lnTo>
                  <a:lnTo>
                    <a:pt x="738300" y="160565"/>
                  </a:lnTo>
                  <a:lnTo>
                    <a:pt x="778625" y="166457"/>
                  </a:lnTo>
                  <a:lnTo>
                    <a:pt x="820085" y="172496"/>
                  </a:lnTo>
                  <a:lnTo>
                    <a:pt x="862637" y="178671"/>
                  </a:lnTo>
                  <a:lnTo>
                    <a:pt x="906235" y="184973"/>
                  </a:lnTo>
                  <a:lnTo>
                    <a:pt x="950836" y="191391"/>
                  </a:lnTo>
                  <a:lnTo>
                    <a:pt x="996393" y="197914"/>
                  </a:lnTo>
                  <a:lnTo>
                    <a:pt x="1042864" y="204531"/>
                  </a:lnTo>
                  <a:lnTo>
                    <a:pt x="1090202" y="211233"/>
                  </a:lnTo>
                  <a:lnTo>
                    <a:pt x="1138363" y="218009"/>
                  </a:lnTo>
                  <a:lnTo>
                    <a:pt x="1187303" y="224848"/>
                  </a:lnTo>
                  <a:lnTo>
                    <a:pt x="1236977" y="231739"/>
                  </a:lnTo>
                  <a:lnTo>
                    <a:pt x="1287341" y="238673"/>
                  </a:lnTo>
                  <a:lnTo>
                    <a:pt x="1338349" y="245639"/>
                  </a:lnTo>
                  <a:lnTo>
                    <a:pt x="1389956" y="252625"/>
                  </a:lnTo>
                  <a:lnTo>
                    <a:pt x="1442119" y="259623"/>
                  </a:lnTo>
                  <a:lnTo>
                    <a:pt x="1494793" y="266620"/>
                  </a:lnTo>
                  <a:lnTo>
                    <a:pt x="1547933" y="273607"/>
                  </a:lnTo>
                  <a:lnTo>
                    <a:pt x="1601494" y="280573"/>
                  </a:lnTo>
                  <a:lnTo>
                    <a:pt x="1655431" y="287508"/>
                  </a:lnTo>
                  <a:lnTo>
                    <a:pt x="1709701" y="294400"/>
                  </a:lnTo>
                  <a:lnTo>
                    <a:pt x="1764258" y="301240"/>
                  </a:lnTo>
                  <a:lnTo>
                    <a:pt x="1819057" y="308018"/>
                  </a:lnTo>
                  <a:lnTo>
                    <a:pt x="1874054" y="314721"/>
                  </a:lnTo>
                  <a:lnTo>
                    <a:pt x="1929205" y="321341"/>
                  </a:lnTo>
                  <a:lnTo>
                    <a:pt x="1984464" y="327866"/>
                  </a:lnTo>
                  <a:lnTo>
                    <a:pt x="2039787" y="334287"/>
                  </a:lnTo>
                  <a:lnTo>
                    <a:pt x="2095130" y="340591"/>
                  </a:lnTo>
                  <a:lnTo>
                    <a:pt x="2150447" y="346770"/>
                  </a:lnTo>
                  <a:lnTo>
                    <a:pt x="2205694" y="352812"/>
                  </a:lnTo>
                  <a:lnTo>
                    <a:pt x="2260826" y="358707"/>
                  </a:lnTo>
                  <a:lnTo>
                    <a:pt x="2315799" y="364444"/>
                  </a:lnTo>
                  <a:lnTo>
                    <a:pt x="2370568" y="370013"/>
                  </a:lnTo>
                  <a:lnTo>
                    <a:pt x="2425088" y="375404"/>
                  </a:lnTo>
                  <a:lnTo>
                    <a:pt x="2479315" y="380605"/>
                  </a:lnTo>
                  <a:lnTo>
                    <a:pt x="2533204" y="385607"/>
                  </a:lnTo>
                  <a:lnTo>
                    <a:pt x="2586710" y="390398"/>
                  </a:lnTo>
                  <a:lnTo>
                    <a:pt x="2639788" y="394969"/>
                  </a:lnTo>
                  <a:lnTo>
                    <a:pt x="2692395" y="399309"/>
                  </a:lnTo>
                  <a:lnTo>
                    <a:pt x="2744485" y="403406"/>
                  </a:lnTo>
                  <a:lnTo>
                    <a:pt x="2796013" y="407252"/>
                  </a:lnTo>
                  <a:lnTo>
                    <a:pt x="2846936" y="410835"/>
                  </a:lnTo>
                  <a:lnTo>
                    <a:pt x="2897208" y="414144"/>
                  </a:lnTo>
                  <a:lnTo>
                    <a:pt x="2946784" y="417170"/>
                  </a:lnTo>
                  <a:lnTo>
                    <a:pt x="2995620" y="419901"/>
                  </a:lnTo>
                  <a:lnTo>
                    <a:pt x="3043672" y="422328"/>
                  </a:lnTo>
                  <a:lnTo>
                    <a:pt x="3090894" y="424439"/>
                  </a:lnTo>
                  <a:lnTo>
                    <a:pt x="3137242" y="426224"/>
                  </a:lnTo>
                  <a:lnTo>
                    <a:pt x="3207090" y="428333"/>
                  </a:lnTo>
                  <a:lnTo>
                    <a:pt x="3274824" y="429691"/>
                  </a:lnTo>
                  <a:lnTo>
                    <a:pt x="3340529" y="430350"/>
                  </a:lnTo>
                  <a:lnTo>
                    <a:pt x="3404284" y="430363"/>
                  </a:lnTo>
                  <a:lnTo>
                    <a:pt x="3466174" y="429782"/>
                  </a:lnTo>
                  <a:lnTo>
                    <a:pt x="3526279" y="428660"/>
                  </a:lnTo>
                  <a:lnTo>
                    <a:pt x="3584681" y="427049"/>
                  </a:lnTo>
                  <a:lnTo>
                    <a:pt x="3641462" y="425001"/>
                  </a:lnTo>
                  <a:lnTo>
                    <a:pt x="3696705" y="422569"/>
                  </a:lnTo>
                  <a:lnTo>
                    <a:pt x="3750491" y="419806"/>
                  </a:lnTo>
                  <a:lnTo>
                    <a:pt x="3802902" y="416763"/>
                  </a:lnTo>
                  <a:lnTo>
                    <a:pt x="3854020" y="413493"/>
                  </a:lnTo>
                  <a:lnTo>
                    <a:pt x="3903928" y="410049"/>
                  </a:lnTo>
                  <a:lnTo>
                    <a:pt x="3952706" y="406483"/>
                  </a:lnTo>
                  <a:lnTo>
                    <a:pt x="4000438" y="402847"/>
                  </a:lnTo>
                  <a:lnTo>
                    <a:pt x="4047204" y="399194"/>
                  </a:lnTo>
                  <a:lnTo>
                    <a:pt x="4093087" y="395577"/>
                  </a:lnTo>
                  <a:lnTo>
                    <a:pt x="4138170" y="392047"/>
                  </a:lnTo>
                  <a:lnTo>
                    <a:pt x="4182533" y="388657"/>
                  </a:lnTo>
                  <a:lnTo>
                    <a:pt x="4226258" y="385460"/>
                  </a:lnTo>
                  <a:lnTo>
                    <a:pt x="4269429" y="382507"/>
                  </a:lnTo>
                  <a:lnTo>
                    <a:pt x="4312126" y="379852"/>
                  </a:lnTo>
                  <a:lnTo>
                    <a:pt x="4354432" y="377547"/>
                  </a:lnTo>
                  <a:lnTo>
                    <a:pt x="4396428" y="375644"/>
                  </a:lnTo>
                  <a:lnTo>
                    <a:pt x="4438197" y="374196"/>
                  </a:lnTo>
                  <a:lnTo>
                    <a:pt x="4479820" y="373255"/>
                  </a:lnTo>
                  <a:lnTo>
                    <a:pt x="4521380" y="372873"/>
                  </a:lnTo>
                  <a:lnTo>
                    <a:pt x="4562958" y="373103"/>
                  </a:lnTo>
                  <a:lnTo>
                    <a:pt x="4604637" y="373997"/>
                  </a:lnTo>
                  <a:lnTo>
                    <a:pt x="4646497" y="375608"/>
                  </a:lnTo>
                  <a:lnTo>
                    <a:pt x="4688622" y="377989"/>
                  </a:lnTo>
                  <a:lnTo>
                    <a:pt x="4731094" y="381191"/>
                  </a:lnTo>
                  <a:lnTo>
                    <a:pt x="4773993" y="385267"/>
                  </a:lnTo>
                  <a:lnTo>
                    <a:pt x="4823402" y="391011"/>
                  </a:lnTo>
                  <a:lnTo>
                    <a:pt x="4873401" y="397892"/>
                  </a:lnTo>
                  <a:lnTo>
                    <a:pt x="4923922" y="405845"/>
                  </a:lnTo>
                  <a:lnTo>
                    <a:pt x="4974895" y="414807"/>
                  </a:lnTo>
                  <a:lnTo>
                    <a:pt x="5026250" y="424714"/>
                  </a:lnTo>
                  <a:lnTo>
                    <a:pt x="5077917" y="435502"/>
                  </a:lnTo>
                  <a:lnTo>
                    <a:pt x="5129827" y="447108"/>
                  </a:lnTo>
                  <a:lnTo>
                    <a:pt x="5181911" y="459468"/>
                  </a:lnTo>
                  <a:lnTo>
                    <a:pt x="5234098" y="472519"/>
                  </a:lnTo>
                  <a:lnTo>
                    <a:pt x="5286319" y="486197"/>
                  </a:lnTo>
                  <a:lnTo>
                    <a:pt x="5338505" y="500437"/>
                  </a:lnTo>
                  <a:lnTo>
                    <a:pt x="5390585" y="515178"/>
                  </a:lnTo>
                  <a:lnTo>
                    <a:pt x="5442491" y="530354"/>
                  </a:lnTo>
                  <a:lnTo>
                    <a:pt x="5494152" y="545902"/>
                  </a:lnTo>
                  <a:lnTo>
                    <a:pt x="5545499" y="561759"/>
                  </a:lnTo>
                  <a:lnTo>
                    <a:pt x="5596462" y="577860"/>
                  </a:lnTo>
                  <a:lnTo>
                    <a:pt x="5646972" y="594143"/>
                  </a:lnTo>
                  <a:lnTo>
                    <a:pt x="5696959" y="610544"/>
                  </a:lnTo>
                  <a:lnTo>
                    <a:pt x="5746354" y="626998"/>
                  </a:lnTo>
                  <a:lnTo>
                    <a:pt x="5795086" y="643443"/>
                  </a:lnTo>
                  <a:lnTo>
                    <a:pt x="5843087" y="659814"/>
                  </a:lnTo>
                  <a:lnTo>
                    <a:pt x="5890286" y="676048"/>
                  </a:lnTo>
                  <a:lnTo>
                    <a:pt x="5936614" y="692082"/>
                  </a:lnTo>
                  <a:lnTo>
                    <a:pt x="5982001" y="707851"/>
                  </a:lnTo>
                  <a:lnTo>
                    <a:pt x="6026379" y="723292"/>
                  </a:lnTo>
                  <a:lnTo>
                    <a:pt x="6069676" y="738342"/>
                  </a:lnTo>
                  <a:lnTo>
                    <a:pt x="6111824" y="752936"/>
                  </a:lnTo>
                  <a:lnTo>
                    <a:pt x="6152753" y="767011"/>
                  </a:lnTo>
                  <a:lnTo>
                    <a:pt x="6192393" y="780503"/>
                  </a:lnTo>
                  <a:lnTo>
                    <a:pt x="6250343" y="799856"/>
                  </a:lnTo>
                  <a:lnTo>
                    <a:pt x="6305416" y="817623"/>
                  </a:lnTo>
                  <a:lnTo>
                    <a:pt x="6357901" y="833725"/>
                  </a:lnTo>
                  <a:lnTo>
                    <a:pt x="6408084" y="848081"/>
                  </a:lnTo>
                  <a:lnTo>
                    <a:pt x="6456253" y="860611"/>
                  </a:lnTo>
                  <a:lnTo>
                    <a:pt x="6502696" y="871236"/>
                  </a:lnTo>
                  <a:lnTo>
                    <a:pt x="6547700" y="879876"/>
                  </a:lnTo>
                  <a:lnTo>
                    <a:pt x="6591554" y="886450"/>
                  </a:lnTo>
                  <a:lnTo>
                    <a:pt x="6634543" y="890879"/>
                  </a:lnTo>
                  <a:lnTo>
                    <a:pt x="6676957" y="893082"/>
                  </a:lnTo>
                  <a:lnTo>
                    <a:pt x="6719083" y="892980"/>
                  </a:lnTo>
                  <a:lnTo>
                    <a:pt x="6761207" y="890493"/>
                  </a:lnTo>
                  <a:lnTo>
                    <a:pt x="6803618" y="885541"/>
                  </a:lnTo>
                  <a:lnTo>
                    <a:pt x="6846604" y="878043"/>
                  </a:lnTo>
                  <a:lnTo>
                    <a:pt x="6890451" y="867920"/>
                  </a:lnTo>
                  <a:lnTo>
                    <a:pt x="6935448" y="855093"/>
                  </a:lnTo>
                  <a:lnTo>
                    <a:pt x="6981882" y="839480"/>
                  </a:lnTo>
                  <a:lnTo>
                    <a:pt x="7030041" y="821002"/>
                  </a:lnTo>
                  <a:lnTo>
                    <a:pt x="7080211" y="799579"/>
                  </a:lnTo>
                  <a:lnTo>
                    <a:pt x="7121498" y="780508"/>
                  </a:lnTo>
                  <a:lnTo>
                    <a:pt x="7164065" y="759690"/>
                  </a:lnTo>
                  <a:lnTo>
                    <a:pt x="7207753" y="737277"/>
                  </a:lnTo>
                  <a:lnTo>
                    <a:pt x="7252401" y="713419"/>
                  </a:lnTo>
                  <a:lnTo>
                    <a:pt x="7297848" y="688264"/>
                  </a:lnTo>
                  <a:lnTo>
                    <a:pt x="7343933" y="661963"/>
                  </a:lnTo>
                  <a:lnTo>
                    <a:pt x="7390497" y="634667"/>
                  </a:lnTo>
                  <a:lnTo>
                    <a:pt x="7437379" y="606524"/>
                  </a:lnTo>
                  <a:lnTo>
                    <a:pt x="7484417" y="577686"/>
                  </a:lnTo>
                  <a:lnTo>
                    <a:pt x="7531452" y="548302"/>
                  </a:lnTo>
                  <a:lnTo>
                    <a:pt x="7578322" y="518522"/>
                  </a:lnTo>
                  <a:lnTo>
                    <a:pt x="7624868" y="488495"/>
                  </a:lnTo>
                  <a:lnTo>
                    <a:pt x="7670929" y="458374"/>
                  </a:lnTo>
                  <a:lnTo>
                    <a:pt x="7716344" y="428306"/>
                  </a:lnTo>
                  <a:lnTo>
                    <a:pt x="7760952" y="398442"/>
                  </a:lnTo>
                  <a:lnTo>
                    <a:pt x="7804593" y="368932"/>
                  </a:lnTo>
                  <a:lnTo>
                    <a:pt x="7847107" y="339927"/>
                  </a:lnTo>
                  <a:lnTo>
                    <a:pt x="7888332" y="311575"/>
                  </a:lnTo>
                  <a:lnTo>
                    <a:pt x="7928109" y="284027"/>
                  </a:lnTo>
                  <a:lnTo>
                    <a:pt x="7966276" y="257434"/>
                  </a:lnTo>
                  <a:lnTo>
                    <a:pt x="8002673" y="231945"/>
                  </a:lnTo>
                  <a:lnTo>
                    <a:pt x="8037140" y="207709"/>
                  </a:lnTo>
                  <a:lnTo>
                    <a:pt x="8069516" y="184878"/>
                  </a:lnTo>
                  <a:lnTo>
                    <a:pt x="8233511" y="69019"/>
                  </a:lnTo>
                  <a:lnTo>
                    <a:pt x="8302255" y="20450"/>
                  </a:lnTo>
                  <a:lnTo>
                    <a:pt x="8327581" y="2556"/>
                  </a:lnTo>
                  <a:lnTo>
                    <a:pt x="8331200" y="0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41211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7CC9C-4238-91FB-C969-BB0716E93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0E382-D3A1-AB04-7234-28E93F60B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335389"/>
            <a:ext cx="11256962" cy="685543"/>
          </a:xfrm>
        </p:spPr>
        <p:txBody>
          <a:bodyPr/>
          <a:lstStyle/>
          <a:p>
            <a:r>
              <a:rPr lang="en-US"/>
              <a:t>Dynamic Lower Envelopes in R³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5EC710-0E40-BF0D-D7B1-9BFC3FEFB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Wolfgang Mulzer –</a:t>
            </a:r>
            <a:r>
              <a:rPr lang="en-US" dirty="0"/>
              <a:t> 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E64E3BA-CE09-0958-7F08-D8E3595F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feld 5">
            <a:extLst>
              <a:ext uri="{FF2B5EF4-FFF2-40B4-BE49-F238E27FC236}">
                <a16:creationId xmlns:a16="http://schemas.microsoft.com/office/drawing/2014/main" id="{E402E698-C41E-705A-CD27-4335FB463D62}"/>
              </a:ext>
            </a:extLst>
          </p:cNvPr>
          <p:cNvSpPr txBox="1"/>
          <p:nvPr/>
        </p:nvSpPr>
        <p:spPr>
          <a:xfrm>
            <a:off x="434816" y="1275213"/>
            <a:ext cx="2440210" cy="4247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b="1" spc="-10" dirty="0"/>
              <a:t>Key challenge</a:t>
            </a:r>
            <a:r>
              <a:rPr lang="en-US" sz="2400" spc="-10" dirty="0"/>
              <a:t>: </a:t>
            </a:r>
          </a:p>
        </p:txBody>
      </p:sp>
      <p:sp>
        <p:nvSpPr>
          <p:cNvPr id="10" name="Textfeld 5">
            <a:extLst>
              <a:ext uri="{FF2B5EF4-FFF2-40B4-BE49-F238E27FC236}">
                <a16:creationId xmlns:a16="http://schemas.microsoft.com/office/drawing/2014/main" id="{F1D92752-CD0A-D0EE-B50E-F3485E4A3F17}"/>
              </a:ext>
            </a:extLst>
          </p:cNvPr>
          <p:cNvSpPr txBox="1"/>
          <p:nvPr/>
        </p:nvSpPr>
        <p:spPr>
          <a:xfrm>
            <a:off x="2684747" y="1275213"/>
            <a:ext cx="804516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implement the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deletion lookahead mechanism </a:t>
            </a:r>
            <a:r>
              <a:rPr lang="en-US" sz="2400" spc="-10" dirty="0"/>
              <a:t>efficiently</a:t>
            </a:r>
          </a:p>
        </p:txBody>
      </p:sp>
      <p:sp>
        <p:nvSpPr>
          <p:cNvPr id="13" name="Textfeld 5">
            <a:extLst>
              <a:ext uri="{FF2B5EF4-FFF2-40B4-BE49-F238E27FC236}">
                <a16:creationId xmlns:a16="http://schemas.microsoft.com/office/drawing/2014/main" id="{90793897-AFA2-DD39-020A-8E697A769B47}"/>
              </a:ext>
            </a:extLst>
          </p:cNvPr>
          <p:cNvSpPr txBox="1"/>
          <p:nvPr/>
        </p:nvSpPr>
        <p:spPr>
          <a:xfrm>
            <a:off x="434816" y="1954226"/>
            <a:ext cx="2440210" cy="4247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b="1" spc="-10" dirty="0"/>
              <a:t>Since then:</a:t>
            </a:r>
            <a:endParaRPr lang="en-US" sz="2400" spc="-1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1198FBC-397B-1F94-9D7D-777B9DF2C4A6}"/>
              </a:ext>
            </a:extLst>
          </p:cNvPr>
          <p:cNvSpPr txBox="1"/>
          <p:nvPr/>
        </p:nvSpPr>
        <p:spPr>
          <a:xfrm>
            <a:off x="2268822" y="1954226"/>
            <a:ext cx="804516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improved log-factors </a:t>
            </a:r>
            <a:r>
              <a:rPr lang="en-US" sz="2400" spc="-10" dirty="0">
                <a:solidFill>
                  <a:schemeClr val="accent5"/>
                </a:solidFill>
              </a:rPr>
              <a:t>[Chan 2019, Kaplan et al. 2017]</a:t>
            </a:r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id="{111FA948-7C98-7CFF-9951-0F4B08407DFB}"/>
              </a:ext>
            </a:extLst>
          </p:cNvPr>
          <p:cNvSpPr txBox="1"/>
          <p:nvPr/>
        </p:nvSpPr>
        <p:spPr>
          <a:xfrm>
            <a:off x="2268822" y="2378958"/>
            <a:ext cx="804516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general surfaces </a:t>
            </a:r>
            <a:r>
              <a:rPr lang="en-US" sz="2400" spc="-10" dirty="0">
                <a:solidFill>
                  <a:schemeClr val="accent5"/>
                </a:solidFill>
              </a:rPr>
              <a:t>[Kaplan et al. 2017, Liu 2019]</a:t>
            </a:r>
          </a:p>
        </p:txBody>
      </p:sp>
      <p:sp>
        <p:nvSpPr>
          <p:cNvPr id="8" name="Textfeld 5">
            <a:extLst>
              <a:ext uri="{FF2B5EF4-FFF2-40B4-BE49-F238E27FC236}">
                <a16:creationId xmlns:a16="http://schemas.microsoft.com/office/drawing/2014/main" id="{EF7E8064-C806-969B-7CBC-0566FC2688D9}"/>
              </a:ext>
            </a:extLst>
          </p:cNvPr>
          <p:cNvSpPr txBox="1"/>
          <p:nvPr/>
        </p:nvSpPr>
        <p:spPr>
          <a:xfrm>
            <a:off x="2268822" y="2803690"/>
            <a:ext cx="838577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many applications </a:t>
            </a:r>
            <a:r>
              <a:rPr lang="en-US" sz="2400" spc="-10" dirty="0">
                <a:solidFill>
                  <a:schemeClr val="accent5"/>
                </a:solidFill>
              </a:rPr>
              <a:t>[Kaplan et al. 2017, Baumann et al. 2019]</a:t>
            </a:r>
          </a:p>
        </p:txBody>
      </p:sp>
      <p:sp>
        <p:nvSpPr>
          <p:cNvPr id="9" name="Textfeld 4">
            <a:extLst>
              <a:ext uri="{FF2B5EF4-FFF2-40B4-BE49-F238E27FC236}">
                <a16:creationId xmlns:a16="http://schemas.microsoft.com/office/drawing/2014/main" id="{BF618C46-4F67-2D3C-0C4F-428497FF1754}"/>
              </a:ext>
            </a:extLst>
          </p:cNvPr>
          <p:cNvSpPr txBox="1"/>
          <p:nvPr/>
        </p:nvSpPr>
        <p:spPr>
          <a:xfrm>
            <a:off x="466727" y="3266788"/>
            <a:ext cx="244021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/>
              <a:t>Open problems: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1" name="Textfeld 5">
            <a:extLst>
              <a:ext uri="{FF2B5EF4-FFF2-40B4-BE49-F238E27FC236}">
                <a16:creationId xmlns:a16="http://schemas.microsoft.com/office/drawing/2014/main" id="{5259DB19-16F5-5D7F-384C-25F3BF0CBCB8}"/>
              </a:ext>
            </a:extLst>
          </p:cNvPr>
          <p:cNvSpPr txBox="1"/>
          <p:nvPr/>
        </p:nvSpPr>
        <p:spPr>
          <a:xfrm>
            <a:off x="2875024" y="3266788"/>
            <a:ext cx="804516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still better log-factors?</a:t>
            </a:r>
            <a:endParaRPr lang="en-US" sz="2400" spc="-10" dirty="0">
              <a:solidFill>
                <a:schemeClr val="accent5"/>
              </a:solidFill>
            </a:endParaRPr>
          </a:p>
        </p:txBody>
      </p:sp>
      <p:sp>
        <p:nvSpPr>
          <p:cNvPr id="12" name="Textfeld 5">
            <a:extLst>
              <a:ext uri="{FF2B5EF4-FFF2-40B4-BE49-F238E27FC236}">
                <a16:creationId xmlns:a16="http://schemas.microsoft.com/office/drawing/2014/main" id="{E99550F7-18E1-31A3-A571-FE51E50515F6}"/>
              </a:ext>
            </a:extLst>
          </p:cNvPr>
          <p:cNvSpPr txBox="1"/>
          <p:nvPr/>
        </p:nvSpPr>
        <p:spPr>
          <a:xfrm>
            <a:off x="2875024" y="3727737"/>
            <a:ext cx="804516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a general framework to make dynamic structures based on shallow cuttings?</a:t>
            </a:r>
            <a:endParaRPr lang="en-US" sz="2400" spc="-10" dirty="0">
              <a:solidFill>
                <a:schemeClr val="accent5"/>
              </a:solidFill>
            </a:endParaRPr>
          </a:p>
        </p:txBody>
      </p:sp>
      <p:sp>
        <p:nvSpPr>
          <p:cNvPr id="21" name="Textfeld 5">
            <a:extLst>
              <a:ext uri="{FF2B5EF4-FFF2-40B4-BE49-F238E27FC236}">
                <a16:creationId xmlns:a16="http://schemas.microsoft.com/office/drawing/2014/main" id="{BE053FCA-CE0F-444F-90F5-A48B40D9F016}"/>
              </a:ext>
            </a:extLst>
          </p:cNvPr>
          <p:cNvSpPr txBox="1"/>
          <p:nvPr/>
        </p:nvSpPr>
        <p:spPr>
          <a:xfrm>
            <a:off x="2875024" y="4521084"/>
            <a:ext cx="804516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 err="1"/>
              <a:t>deamortization</a:t>
            </a:r>
            <a:r>
              <a:rPr lang="en-US" sz="2400" spc="-10" dirty="0"/>
              <a:t>? </a:t>
            </a:r>
            <a:endParaRPr lang="en-US" sz="2400" spc="-10" dirty="0">
              <a:solidFill>
                <a:schemeClr val="accent5"/>
              </a:solidFill>
            </a:endParaRPr>
          </a:p>
        </p:txBody>
      </p:sp>
      <p:sp>
        <p:nvSpPr>
          <p:cNvPr id="22" name="Textfeld 5">
            <a:extLst>
              <a:ext uri="{FF2B5EF4-FFF2-40B4-BE49-F238E27FC236}">
                <a16:creationId xmlns:a16="http://schemas.microsoft.com/office/drawing/2014/main" id="{92A7ED29-BF0B-C7B1-DEE2-BFF51EEB0808}"/>
              </a:ext>
            </a:extLst>
          </p:cNvPr>
          <p:cNvSpPr txBox="1"/>
          <p:nvPr/>
        </p:nvSpPr>
        <p:spPr>
          <a:xfrm>
            <a:off x="2875024" y="4945816"/>
            <a:ext cx="804516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making it practical? </a:t>
            </a:r>
            <a:endParaRPr lang="en-US" sz="2400" spc="-10" dirty="0">
              <a:solidFill>
                <a:schemeClr val="accent5"/>
              </a:solidFill>
            </a:endParaRPr>
          </a:p>
        </p:txBody>
      </p:sp>
      <p:sp>
        <p:nvSpPr>
          <p:cNvPr id="14" name="Textfeld 5">
            <a:extLst>
              <a:ext uri="{FF2B5EF4-FFF2-40B4-BE49-F238E27FC236}">
                <a16:creationId xmlns:a16="http://schemas.microsoft.com/office/drawing/2014/main" id="{DCDEA732-AA3A-0423-9F22-F298B5E533FD}"/>
              </a:ext>
            </a:extLst>
          </p:cNvPr>
          <p:cNvSpPr txBox="1"/>
          <p:nvPr/>
        </p:nvSpPr>
        <p:spPr>
          <a:xfrm>
            <a:off x="2875023" y="5454776"/>
            <a:ext cx="804516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special queries (window-sliding)? </a:t>
            </a:r>
            <a:endParaRPr lang="en-US" sz="2400" spc="-1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6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21" grpId="0"/>
      <p:bldP spid="22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8703C-0651-7869-199C-F29A216AF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6A854-37D2-005A-223B-AEC19F9AD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335389"/>
            <a:ext cx="11256962" cy="685543"/>
          </a:xfrm>
        </p:spPr>
        <p:txBody>
          <a:bodyPr/>
          <a:lstStyle/>
          <a:p>
            <a:r>
              <a:rPr lang="en-US" noProof="0" dirty="0"/>
              <a:t>Disk Graphs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C2342A-5969-D4FF-4B9D-A2CCC2708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Wolfgang Mulzer –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/>
              <a:t>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473CD1-DA2A-3D50-94BC-F19463F9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feld 4">
            <a:extLst>
              <a:ext uri="{FF2B5EF4-FFF2-40B4-BE49-F238E27FC236}">
                <a16:creationId xmlns:a16="http://schemas.microsoft.com/office/drawing/2014/main" id="{4D9E2E42-3F6E-0816-FC24-78D406D8A80C}"/>
              </a:ext>
            </a:extLst>
          </p:cNvPr>
          <p:cNvSpPr txBox="1"/>
          <p:nvPr/>
        </p:nvSpPr>
        <p:spPr>
          <a:xfrm>
            <a:off x="466726" y="1699144"/>
            <a:ext cx="543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site </a:t>
            </a:r>
            <a:r>
              <a:rPr lang="en-US" sz="2400" dirty="0">
                <a:solidFill>
                  <a:schemeClr val="accent1"/>
                </a:solidFill>
              </a:rPr>
              <a:t>p</a:t>
            </a:r>
            <a:r>
              <a:rPr lang="en-US" sz="2400" dirty="0"/>
              <a:t> has an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associated radius </a:t>
            </a:r>
            <a:r>
              <a:rPr lang="en-US" sz="2400" dirty="0" err="1">
                <a:solidFill>
                  <a:schemeClr val="accent1"/>
                </a:solidFill>
              </a:rPr>
              <a:t>r</a:t>
            </a:r>
            <a:r>
              <a:rPr lang="en-US" sz="2400" baseline="-25000" dirty="0" err="1">
                <a:solidFill>
                  <a:schemeClr val="accent1"/>
                </a:solidFill>
              </a:rPr>
              <a:t>p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8DCCA32-596E-0BA3-B18B-DAFC8D8487B7}"/>
              </a:ext>
            </a:extLst>
          </p:cNvPr>
          <p:cNvSpPr txBox="1"/>
          <p:nvPr/>
        </p:nvSpPr>
        <p:spPr>
          <a:xfrm>
            <a:off x="466726" y="1153096"/>
            <a:ext cx="280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sites</a:t>
            </a:r>
            <a:r>
              <a:rPr lang="en-US" sz="2400" dirty="0"/>
              <a:t> in the plane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62602D6-DF1B-7121-0F00-DB071AEDB025}"/>
              </a:ext>
            </a:extLst>
          </p:cNvPr>
          <p:cNvSpPr txBox="1"/>
          <p:nvPr/>
        </p:nvSpPr>
        <p:spPr>
          <a:xfrm>
            <a:off x="466727" y="2245192"/>
            <a:ext cx="5244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sites </a:t>
            </a:r>
            <a:r>
              <a:rPr lang="en-US" sz="2400" dirty="0">
                <a:solidFill>
                  <a:schemeClr val="accent1"/>
                </a:solidFill>
              </a:rPr>
              <a:t>p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/>
                </a:solidFill>
              </a:rPr>
              <a:t>q</a:t>
            </a:r>
            <a:r>
              <a:rPr lang="en-US" sz="2400" dirty="0"/>
              <a:t> are adjacent </a:t>
            </a:r>
            <a:r>
              <a:rPr lang="en-US" sz="2400" dirty="0" err="1"/>
              <a:t>iff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/>
                </a:solidFill>
              </a:rPr>
              <a:t>|</a:t>
            </a:r>
            <a:r>
              <a:rPr lang="en-US" sz="2400" dirty="0" err="1">
                <a:solidFill>
                  <a:schemeClr val="accent1"/>
                </a:solidFill>
              </a:rPr>
              <a:t>pq</a:t>
            </a:r>
            <a:r>
              <a:rPr lang="en-US" sz="2400" dirty="0">
                <a:solidFill>
                  <a:schemeClr val="accent1"/>
                </a:solidFill>
              </a:rPr>
              <a:t>| ≤ </a:t>
            </a:r>
            <a:r>
              <a:rPr lang="en-US" sz="2400" dirty="0" err="1">
                <a:solidFill>
                  <a:schemeClr val="accent1"/>
                </a:solidFill>
              </a:rPr>
              <a:t>r</a:t>
            </a:r>
            <a:r>
              <a:rPr lang="en-US" sz="2400" baseline="-25000" dirty="0" err="1">
                <a:solidFill>
                  <a:schemeClr val="accent1"/>
                </a:solidFill>
              </a:rPr>
              <a:t>p</a:t>
            </a:r>
            <a:r>
              <a:rPr lang="en-US" sz="2400" dirty="0">
                <a:solidFill>
                  <a:schemeClr val="accent1"/>
                </a:solidFill>
              </a:rPr>
              <a:t> + </a:t>
            </a:r>
            <a:r>
              <a:rPr lang="en-US" sz="2400" dirty="0" err="1">
                <a:solidFill>
                  <a:schemeClr val="accent1"/>
                </a:solidFill>
              </a:rPr>
              <a:t>r</a:t>
            </a:r>
            <a:r>
              <a:rPr lang="en-US" sz="2400" baseline="-25000" dirty="0" err="1">
                <a:solidFill>
                  <a:schemeClr val="accent1"/>
                </a:solidFill>
              </a:rPr>
              <a:t>q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0" name="Oval 76">
            <a:extLst>
              <a:ext uri="{FF2B5EF4-FFF2-40B4-BE49-F238E27FC236}">
                <a16:creationId xmlns:a16="http://schemas.microsoft.com/office/drawing/2014/main" id="{0DE81290-1E1B-A511-462A-746E8E34026A}"/>
              </a:ext>
            </a:extLst>
          </p:cNvPr>
          <p:cNvSpPr/>
          <p:nvPr/>
        </p:nvSpPr>
        <p:spPr bwMode="auto">
          <a:xfrm>
            <a:off x="1600724" y="4892545"/>
            <a:ext cx="1456722" cy="1456722"/>
          </a:xfrm>
          <a:prstGeom prst="ellipse">
            <a:avLst/>
          </a:prstGeom>
          <a:solidFill>
            <a:schemeClr val="accent1">
              <a:lumMod val="60000"/>
              <a:lumOff val="40000"/>
              <a:alpha val="8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77">
            <a:extLst>
              <a:ext uri="{FF2B5EF4-FFF2-40B4-BE49-F238E27FC236}">
                <a16:creationId xmlns:a16="http://schemas.microsoft.com/office/drawing/2014/main" id="{AE8BAEC7-FBDD-A1AA-57BA-DBE020DCD1BA}"/>
              </a:ext>
            </a:extLst>
          </p:cNvPr>
          <p:cNvSpPr/>
          <p:nvPr/>
        </p:nvSpPr>
        <p:spPr bwMode="auto">
          <a:xfrm>
            <a:off x="1600724" y="3097782"/>
            <a:ext cx="1456722" cy="1456722"/>
          </a:xfrm>
          <a:prstGeom prst="ellipse">
            <a:avLst/>
          </a:prstGeom>
          <a:solidFill>
            <a:schemeClr val="accent1">
              <a:lumMod val="60000"/>
              <a:lumOff val="40000"/>
              <a:alpha val="8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78">
            <a:extLst>
              <a:ext uri="{FF2B5EF4-FFF2-40B4-BE49-F238E27FC236}">
                <a16:creationId xmlns:a16="http://schemas.microsoft.com/office/drawing/2014/main" id="{A17EC13D-3622-258F-7E7F-8C32B4EA9A5D}"/>
              </a:ext>
            </a:extLst>
          </p:cNvPr>
          <p:cNvSpPr/>
          <p:nvPr/>
        </p:nvSpPr>
        <p:spPr bwMode="auto">
          <a:xfrm>
            <a:off x="2237645" y="3734703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80">
            <a:extLst>
              <a:ext uri="{FF2B5EF4-FFF2-40B4-BE49-F238E27FC236}">
                <a16:creationId xmlns:a16="http://schemas.microsoft.com/office/drawing/2014/main" id="{994D9064-0C1E-7C1C-F188-3359E900932D}"/>
              </a:ext>
            </a:extLst>
          </p:cNvPr>
          <p:cNvSpPr/>
          <p:nvPr/>
        </p:nvSpPr>
        <p:spPr bwMode="auto">
          <a:xfrm>
            <a:off x="2329085" y="3914354"/>
            <a:ext cx="1456722" cy="1456722"/>
          </a:xfrm>
          <a:prstGeom prst="ellipse">
            <a:avLst/>
          </a:prstGeom>
          <a:solidFill>
            <a:schemeClr val="accent1">
              <a:lumMod val="60000"/>
              <a:lumOff val="40000"/>
              <a:alpha val="8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82">
            <a:extLst>
              <a:ext uri="{FF2B5EF4-FFF2-40B4-BE49-F238E27FC236}">
                <a16:creationId xmlns:a16="http://schemas.microsoft.com/office/drawing/2014/main" id="{F3AC7398-1697-9944-AEB9-EC53EA7850A7}"/>
              </a:ext>
            </a:extLst>
          </p:cNvPr>
          <p:cNvSpPr/>
          <p:nvPr/>
        </p:nvSpPr>
        <p:spPr bwMode="auto">
          <a:xfrm>
            <a:off x="1318180" y="4642715"/>
            <a:ext cx="1456722" cy="1456722"/>
          </a:xfrm>
          <a:prstGeom prst="ellipse">
            <a:avLst/>
          </a:prstGeom>
          <a:solidFill>
            <a:schemeClr val="accent1">
              <a:lumMod val="60000"/>
              <a:lumOff val="40000"/>
              <a:alpha val="8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83">
            <a:extLst>
              <a:ext uri="{FF2B5EF4-FFF2-40B4-BE49-F238E27FC236}">
                <a16:creationId xmlns:a16="http://schemas.microsoft.com/office/drawing/2014/main" id="{F15E564E-C434-814D-3B00-DFCB85279B25}"/>
              </a:ext>
            </a:extLst>
          </p:cNvPr>
          <p:cNvSpPr/>
          <p:nvPr/>
        </p:nvSpPr>
        <p:spPr bwMode="auto">
          <a:xfrm>
            <a:off x="1955101" y="5279636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84">
            <a:extLst>
              <a:ext uri="{FF2B5EF4-FFF2-40B4-BE49-F238E27FC236}">
                <a16:creationId xmlns:a16="http://schemas.microsoft.com/office/drawing/2014/main" id="{DC107471-1CC1-055B-4000-D612955AC488}"/>
              </a:ext>
            </a:extLst>
          </p:cNvPr>
          <p:cNvSpPr/>
          <p:nvPr/>
        </p:nvSpPr>
        <p:spPr bwMode="auto">
          <a:xfrm>
            <a:off x="2137981" y="5144281"/>
            <a:ext cx="1456722" cy="1456722"/>
          </a:xfrm>
          <a:prstGeom prst="ellipse">
            <a:avLst/>
          </a:prstGeom>
          <a:solidFill>
            <a:schemeClr val="accent1">
              <a:lumMod val="60000"/>
              <a:lumOff val="40000"/>
              <a:alpha val="8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95">
            <a:extLst>
              <a:ext uri="{FF2B5EF4-FFF2-40B4-BE49-F238E27FC236}">
                <a16:creationId xmlns:a16="http://schemas.microsoft.com/office/drawing/2014/main" id="{9571A697-4329-4905-26C6-72B2B11586BF}"/>
              </a:ext>
            </a:extLst>
          </p:cNvPr>
          <p:cNvSpPr/>
          <p:nvPr/>
        </p:nvSpPr>
        <p:spPr bwMode="auto">
          <a:xfrm>
            <a:off x="6612244" y="3309475"/>
            <a:ext cx="1456722" cy="1456722"/>
          </a:xfrm>
          <a:prstGeom prst="ellipse">
            <a:avLst/>
          </a:prstGeom>
          <a:solidFill>
            <a:schemeClr val="accent1">
              <a:lumMod val="60000"/>
              <a:lumOff val="40000"/>
              <a:alpha val="8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98">
            <a:extLst>
              <a:ext uri="{FF2B5EF4-FFF2-40B4-BE49-F238E27FC236}">
                <a16:creationId xmlns:a16="http://schemas.microsoft.com/office/drawing/2014/main" id="{AF67A966-F3EA-7328-18E4-5FA9A03D070C}"/>
              </a:ext>
            </a:extLst>
          </p:cNvPr>
          <p:cNvSpPr/>
          <p:nvPr/>
        </p:nvSpPr>
        <p:spPr bwMode="auto">
          <a:xfrm>
            <a:off x="6612244" y="4239772"/>
            <a:ext cx="1456722" cy="1456722"/>
          </a:xfrm>
          <a:prstGeom prst="ellipse">
            <a:avLst/>
          </a:prstGeom>
          <a:solidFill>
            <a:schemeClr val="accent1">
              <a:lumMod val="60000"/>
              <a:lumOff val="40000"/>
              <a:alpha val="8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01">
            <a:extLst>
              <a:ext uri="{FF2B5EF4-FFF2-40B4-BE49-F238E27FC236}">
                <a16:creationId xmlns:a16="http://schemas.microsoft.com/office/drawing/2014/main" id="{4CAD4210-08ED-E92C-9C7F-961493EDC150}"/>
              </a:ext>
            </a:extLst>
          </p:cNvPr>
          <p:cNvSpPr/>
          <p:nvPr/>
        </p:nvSpPr>
        <p:spPr bwMode="auto">
          <a:xfrm>
            <a:off x="5792443" y="3774270"/>
            <a:ext cx="1456722" cy="1456722"/>
          </a:xfrm>
          <a:prstGeom prst="ellipse">
            <a:avLst/>
          </a:prstGeom>
          <a:solidFill>
            <a:schemeClr val="accent1">
              <a:lumMod val="60000"/>
              <a:lumOff val="40000"/>
              <a:alpha val="8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02">
            <a:extLst>
              <a:ext uri="{FF2B5EF4-FFF2-40B4-BE49-F238E27FC236}">
                <a16:creationId xmlns:a16="http://schemas.microsoft.com/office/drawing/2014/main" id="{F3AA60E2-3468-6C9D-37AC-609D93234AA5}"/>
              </a:ext>
            </a:extLst>
          </p:cNvPr>
          <p:cNvSpPr/>
          <p:nvPr/>
        </p:nvSpPr>
        <p:spPr bwMode="auto">
          <a:xfrm>
            <a:off x="6429364" y="4411191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104">
            <a:extLst>
              <a:ext uri="{FF2B5EF4-FFF2-40B4-BE49-F238E27FC236}">
                <a16:creationId xmlns:a16="http://schemas.microsoft.com/office/drawing/2014/main" id="{0F8373CF-EE4A-9E15-4C1B-85C6EC78EB17}"/>
              </a:ext>
            </a:extLst>
          </p:cNvPr>
          <p:cNvSpPr/>
          <p:nvPr/>
        </p:nvSpPr>
        <p:spPr bwMode="auto">
          <a:xfrm>
            <a:off x="4972642" y="3973923"/>
            <a:ext cx="1456722" cy="1456722"/>
          </a:xfrm>
          <a:prstGeom prst="ellipse">
            <a:avLst/>
          </a:prstGeom>
          <a:solidFill>
            <a:schemeClr val="accent1">
              <a:lumMod val="60000"/>
              <a:lumOff val="40000"/>
              <a:alpha val="8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105">
            <a:extLst>
              <a:ext uri="{FF2B5EF4-FFF2-40B4-BE49-F238E27FC236}">
                <a16:creationId xmlns:a16="http://schemas.microsoft.com/office/drawing/2014/main" id="{1A1AEB2A-771A-202D-9133-75A981867C11}"/>
              </a:ext>
            </a:extLst>
          </p:cNvPr>
          <p:cNvSpPr/>
          <p:nvPr/>
        </p:nvSpPr>
        <p:spPr bwMode="auto">
          <a:xfrm>
            <a:off x="4613288" y="3400915"/>
            <a:ext cx="1456722" cy="1456722"/>
          </a:xfrm>
          <a:prstGeom prst="ellipse">
            <a:avLst/>
          </a:prstGeom>
          <a:solidFill>
            <a:schemeClr val="accent1">
              <a:lumMod val="60000"/>
              <a:lumOff val="40000"/>
              <a:alpha val="8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107">
            <a:extLst>
              <a:ext uri="{FF2B5EF4-FFF2-40B4-BE49-F238E27FC236}">
                <a16:creationId xmlns:a16="http://schemas.microsoft.com/office/drawing/2014/main" id="{DA3D5861-20AF-4513-6A34-0348F56995EF}"/>
              </a:ext>
            </a:extLst>
          </p:cNvPr>
          <p:cNvSpPr/>
          <p:nvPr/>
        </p:nvSpPr>
        <p:spPr bwMode="auto">
          <a:xfrm>
            <a:off x="4254422" y="4117361"/>
            <a:ext cx="1456722" cy="1456722"/>
          </a:xfrm>
          <a:prstGeom prst="ellipse">
            <a:avLst/>
          </a:prstGeom>
          <a:solidFill>
            <a:schemeClr val="accent1">
              <a:lumMod val="60000"/>
              <a:lumOff val="40000"/>
              <a:alpha val="8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108">
            <a:extLst>
              <a:ext uri="{FF2B5EF4-FFF2-40B4-BE49-F238E27FC236}">
                <a16:creationId xmlns:a16="http://schemas.microsoft.com/office/drawing/2014/main" id="{2C3CA5D6-06B9-EABE-EDCE-CB4D35AED08E}"/>
              </a:ext>
            </a:extLst>
          </p:cNvPr>
          <p:cNvSpPr/>
          <p:nvPr/>
        </p:nvSpPr>
        <p:spPr bwMode="auto">
          <a:xfrm>
            <a:off x="4528971" y="4875986"/>
            <a:ext cx="1456722" cy="1456722"/>
          </a:xfrm>
          <a:prstGeom prst="ellipse">
            <a:avLst/>
          </a:prstGeom>
          <a:solidFill>
            <a:schemeClr val="accent1">
              <a:lumMod val="60000"/>
              <a:lumOff val="40000"/>
              <a:alpha val="8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110">
            <a:extLst>
              <a:ext uri="{FF2B5EF4-FFF2-40B4-BE49-F238E27FC236}">
                <a16:creationId xmlns:a16="http://schemas.microsoft.com/office/drawing/2014/main" id="{25ECAF19-2A37-BA97-AC26-DB30018FCCD0}"/>
              </a:ext>
            </a:extLst>
          </p:cNvPr>
          <p:cNvSpPr/>
          <p:nvPr/>
        </p:nvSpPr>
        <p:spPr bwMode="auto">
          <a:xfrm>
            <a:off x="5165892" y="5512907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113">
            <a:extLst>
              <a:ext uri="{FF2B5EF4-FFF2-40B4-BE49-F238E27FC236}">
                <a16:creationId xmlns:a16="http://schemas.microsoft.com/office/drawing/2014/main" id="{E3A0D587-3DF8-9DE6-4B97-857A5ABCC730}"/>
              </a:ext>
            </a:extLst>
          </p:cNvPr>
          <p:cNvSpPr/>
          <p:nvPr/>
        </p:nvSpPr>
        <p:spPr bwMode="auto">
          <a:xfrm>
            <a:off x="4891343" y="4754282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114">
            <a:extLst>
              <a:ext uri="{FF2B5EF4-FFF2-40B4-BE49-F238E27FC236}">
                <a16:creationId xmlns:a16="http://schemas.microsoft.com/office/drawing/2014/main" id="{A3C05AFB-DB1B-9DD6-4CD7-9B9AD334E9C1}"/>
              </a:ext>
            </a:extLst>
          </p:cNvPr>
          <p:cNvSpPr/>
          <p:nvPr/>
        </p:nvSpPr>
        <p:spPr bwMode="auto">
          <a:xfrm>
            <a:off x="5609563" y="4610844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116">
            <a:extLst>
              <a:ext uri="{FF2B5EF4-FFF2-40B4-BE49-F238E27FC236}">
                <a16:creationId xmlns:a16="http://schemas.microsoft.com/office/drawing/2014/main" id="{E7C93BAF-3817-9CC6-25B6-A2129A8113B9}"/>
              </a:ext>
            </a:extLst>
          </p:cNvPr>
          <p:cNvSpPr/>
          <p:nvPr/>
        </p:nvSpPr>
        <p:spPr bwMode="auto">
          <a:xfrm>
            <a:off x="5250209" y="4037836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Straight Connector 119">
            <a:extLst>
              <a:ext uri="{FF2B5EF4-FFF2-40B4-BE49-F238E27FC236}">
                <a16:creationId xmlns:a16="http://schemas.microsoft.com/office/drawing/2014/main" id="{358A1981-2F25-5058-4A66-DDB3CE82C532}"/>
              </a:ext>
            </a:extLst>
          </p:cNvPr>
          <p:cNvCxnSpPr>
            <a:stCxn id="12" idx="5"/>
            <a:endCxn id="50" idx="5"/>
          </p:cNvCxnSpPr>
          <p:nvPr/>
        </p:nvCxnSpPr>
        <p:spPr bwMode="auto">
          <a:xfrm>
            <a:off x="2393743" y="3890801"/>
            <a:ext cx="728361" cy="8165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122">
            <a:extLst>
              <a:ext uri="{FF2B5EF4-FFF2-40B4-BE49-F238E27FC236}">
                <a16:creationId xmlns:a16="http://schemas.microsoft.com/office/drawing/2014/main" id="{57ADF27E-3FB4-803C-2B32-23843BC96098}"/>
              </a:ext>
            </a:extLst>
          </p:cNvPr>
          <p:cNvCxnSpPr>
            <a:stCxn id="51" idx="7"/>
            <a:endCxn id="50" idx="7"/>
          </p:cNvCxnSpPr>
          <p:nvPr/>
        </p:nvCxnSpPr>
        <p:spPr bwMode="auto">
          <a:xfrm flipV="1">
            <a:off x="2393743" y="4578057"/>
            <a:ext cx="728361" cy="97819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120">
            <a:extLst>
              <a:ext uri="{FF2B5EF4-FFF2-40B4-BE49-F238E27FC236}">
                <a16:creationId xmlns:a16="http://schemas.microsoft.com/office/drawing/2014/main" id="{E48C73E4-360D-A257-4FA1-D60A84227D43}"/>
              </a:ext>
            </a:extLst>
          </p:cNvPr>
          <p:cNvCxnSpPr>
            <a:stCxn id="15" idx="7"/>
            <a:endCxn id="50" idx="3"/>
          </p:cNvCxnSpPr>
          <p:nvPr/>
        </p:nvCxnSpPr>
        <p:spPr bwMode="auto">
          <a:xfrm flipV="1">
            <a:off x="2111199" y="4707373"/>
            <a:ext cx="881589" cy="59904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123">
            <a:extLst>
              <a:ext uri="{FF2B5EF4-FFF2-40B4-BE49-F238E27FC236}">
                <a16:creationId xmlns:a16="http://schemas.microsoft.com/office/drawing/2014/main" id="{136DBEB3-F71A-C027-54B5-C78FB9A3CD54}"/>
              </a:ext>
            </a:extLst>
          </p:cNvPr>
          <p:cNvCxnSpPr>
            <a:stCxn id="49" idx="0"/>
            <a:endCxn id="50" idx="0"/>
          </p:cNvCxnSpPr>
          <p:nvPr/>
        </p:nvCxnSpPr>
        <p:spPr bwMode="auto">
          <a:xfrm flipV="1">
            <a:off x="2866342" y="4551275"/>
            <a:ext cx="191104" cy="12299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124">
            <a:extLst>
              <a:ext uri="{FF2B5EF4-FFF2-40B4-BE49-F238E27FC236}">
                <a16:creationId xmlns:a16="http://schemas.microsoft.com/office/drawing/2014/main" id="{07B01F4B-7464-7D71-52A3-9E3E4FFF0A7C}"/>
              </a:ext>
            </a:extLst>
          </p:cNvPr>
          <p:cNvCxnSpPr>
            <a:stCxn id="49" idx="5"/>
            <a:endCxn id="51" idx="2"/>
          </p:cNvCxnSpPr>
          <p:nvPr/>
        </p:nvCxnSpPr>
        <p:spPr bwMode="auto">
          <a:xfrm flipH="1" flipV="1">
            <a:off x="2237645" y="5620906"/>
            <a:ext cx="693355" cy="31639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126">
            <a:extLst>
              <a:ext uri="{FF2B5EF4-FFF2-40B4-BE49-F238E27FC236}">
                <a16:creationId xmlns:a16="http://schemas.microsoft.com/office/drawing/2014/main" id="{394A4D8D-4812-E661-E194-B49F859DEE20}"/>
              </a:ext>
            </a:extLst>
          </p:cNvPr>
          <p:cNvCxnSpPr>
            <a:stCxn id="51" idx="5"/>
            <a:endCxn id="15" idx="1"/>
          </p:cNvCxnSpPr>
          <p:nvPr/>
        </p:nvCxnSpPr>
        <p:spPr bwMode="auto">
          <a:xfrm flipH="1" flipV="1">
            <a:off x="1981883" y="5306418"/>
            <a:ext cx="411860" cy="37914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127">
            <a:extLst>
              <a:ext uri="{FF2B5EF4-FFF2-40B4-BE49-F238E27FC236}">
                <a16:creationId xmlns:a16="http://schemas.microsoft.com/office/drawing/2014/main" id="{CF872BBA-328A-E058-2009-6237D22AC037}"/>
              </a:ext>
            </a:extLst>
          </p:cNvPr>
          <p:cNvCxnSpPr>
            <a:stCxn id="49" idx="1"/>
            <a:endCxn id="15" idx="1"/>
          </p:cNvCxnSpPr>
          <p:nvPr/>
        </p:nvCxnSpPr>
        <p:spPr bwMode="auto">
          <a:xfrm flipH="1" flipV="1">
            <a:off x="1981883" y="5306418"/>
            <a:ext cx="819801" cy="50156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128">
            <a:extLst>
              <a:ext uri="{FF2B5EF4-FFF2-40B4-BE49-F238E27FC236}">
                <a16:creationId xmlns:a16="http://schemas.microsoft.com/office/drawing/2014/main" id="{099FB527-758F-2D96-FD0E-53B68F0E69E6}"/>
              </a:ext>
            </a:extLst>
          </p:cNvPr>
          <p:cNvCxnSpPr>
            <a:stCxn id="28" idx="0"/>
            <a:endCxn id="26" idx="3"/>
          </p:cNvCxnSpPr>
          <p:nvPr/>
        </p:nvCxnSpPr>
        <p:spPr bwMode="auto">
          <a:xfrm flipH="1">
            <a:off x="4918125" y="4037836"/>
            <a:ext cx="423524" cy="87254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129">
            <a:extLst>
              <a:ext uri="{FF2B5EF4-FFF2-40B4-BE49-F238E27FC236}">
                <a16:creationId xmlns:a16="http://schemas.microsoft.com/office/drawing/2014/main" id="{3E5DA2D5-6631-E810-96F9-2427318AE777}"/>
              </a:ext>
            </a:extLst>
          </p:cNvPr>
          <p:cNvCxnSpPr>
            <a:stCxn id="28" idx="4"/>
            <a:endCxn id="25" idx="4"/>
          </p:cNvCxnSpPr>
          <p:nvPr/>
        </p:nvCxnSpPr>
        <p:spPr bwMode="auto">
          <a:xfrm flipH="1">
            <a:off x="5257332" y="4220716"/>
            <a:ext cx="84317" cy="14750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130">
            <a:extLst>
              <a:ext uri="{FF2B5EF4-FFF2-40B4-BE49-F238E27FC236}">
                <a16:creationId xmlns:a16="http://schemas.microsoft.com/office/drawing/2014/main" id="{D6B09ACA-3A15-86AF-7956-F08B06B7CDF1}"/>
              </a:ext>
            </a:extLst>
          </p:cNvPr>
          <p:cNvCxnSpPr>
            <a:stCxn id="27" idx="3"/>
            <a:endCxn id="25" idx="7"/>
          </p:cNvCxnSpPr>
          <p:nvPr/>
        </p:nvCxnSpPr>
        <p:spPr bwMode="auto">
          <a:xfrm flipH="1">
            <a:off x="5321990" y="4766942"/>
            <a:ext cx="314355" cy="77274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131">
            <a:extLst>
              <a:ext uri="{FF2B5EF4-FFF2-40B4-BE49-F238E27FC236}">
                <a16:creationId xmlns:a16="http://schemas.microsoft.com/office/drawing/2014/main" id="{893747D4-FED5-D393-5367-571EA298749F}"/>
              </a:ext>
            </a:extLst>
          </p:cNvPr>
          <p:cNvCxnSpPr>
            <a:stCxn id="26" idx="4"/>
            <a:endCxn id="25" idx="4"/>
          </p:cNvCxnSpPr>
          <p:nvPr/>
        </p:nvCxnSpPr>
        <p:spPr bwMode="auto">
          <a:xfrm>
            <a:off x="4982783" y="4937162"/>
            <a:ext cx="274549" cy="75862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132">
            <a:extLst>
              <a:ext uri="{FF2B5EF4-FFF2-40B4-BE49-F238E27FC236}">
                <a16:creationId xmlns:a16="http://schemas.microsoft.com/office/drawing/2014/main" id="{32BB05A6-D26A-73ED-D67B-1777CAB50CE7}"/>
              </a:ext>
            </a:extLst>
          </p:cNvPr>
          <p:cNvCxnSpPr>
            <a:stCxn id="27" idx="2"/>
            <a:endCxn id="26" idx="2"/>
          </p:cNvCxnSpPr>
          <p:nvPr/>
        </p:nvCxnSpPr>
        <p:spPr bwMode="auto">
          <a:xfrm flipH="1">
            <a:off x="4891343" y="4702284"/>
            <a:ext cx="718220" cy="14343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133">
            <a:extLst>
              <a:ext uri="{FF2B5EF4-FFF2-40B4-BE49-F238E27FC236}">
                <a16:creationId xmlns:a16="http://schemas.microsoft.com/office/drawing/2014/main" id="{96FEA88A-0F8D-7842-B5EB-877C4D563643}"/>
              </a:ext>
            </a:extLst>
          </p:cNvPr>
          <p:cNvCxnSpPr>
            <a:stCxn id="20" idx="6"/>
            <a:endCxn id="27" idx="6"/>
          </p:cNvCxnSpPr>
          <p:nvPr/>
        </p:nvCxnSpPr>
        <p:spPr bwMode="auto">
          <a:xfrm flipH="1">
            <a:off x="5792443" y="4502631"/>
            <a:ext cx="819801" cy="19965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134">
            <a:extLst>
              <a:ext uri="{FF2B5EF4-FFF2-40B4-BE49-F238E27FC236}">
                <a16:creationId xmlns:a16="http://schemas.microsoft.com/office/drawing/2014/main" id="{181D4798-A9FC-1D73-037D-909BB19BDA35}"/>
              </a:ext>
            </a:extLst>
          </p:cNvPr>
          <p:cNvCxnSpPr>
            <a:stCxn id="28" idx="1"/>
            <a:endCxn id="27" idx="5"/>
          </p:cNvCxnSpPr>
          <p:nvPr/>
        </p:nvCxnSpPr>
        <p:spPr bwMode="auto">
          <a:xfrm>
            <a:off x="5276991" y="4064618"/>
            <a:ext cx="488670" cy="7023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135">
            <a:extLst>
              <a:ext uri="{FF2B5EF4-FFF2-40B4-BE49-F238E27FC236}">
                <a16:creationId xmlns:a16="http://schemas.microsoft.com/office/drawing/2014/main" id="{6D006201-CB2F-1623-DE32-E3F9D0AC2CC2}"/>
              </a:ext>
            </a:extLst>
          </p:cNvPr>
          <p:cNvCxnSpPr>
            <a:stCxn id="28" idx="1"/>
            <a:endCxn id="20" idx="6"/>
          </p:cNvCxnSpPr>
          <p:nvPr/>
        </p:nvCxnSpPr>
        <p:spPr bwMode="auto">
          <a:xfrm>
            <a:off x="5276991" y="4064618"/>
            <a:ext cx="1335253" cy="43801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136">
            <a:extLst>
              <a:ext uri="{FF2B5EF4-FFF2-40B4-BE49-F238E27FC236}">
                <a16:creationId xmlns:a16="http://schemas.microsoft.com/office/drawing/2014/main" id="{2C47F71A-F08E-A09E-6A0A-5DE1B1E6FFCE}"/>
              </a:ext>
            </a:extLst>
          </p:cNvPr>
          <p:cNvCxnSpPr>
            <a:stCxn id="47" idx="7"/>
            <a:endCxn id="20" idx="7"/>
          </p:cNvCxnSpPr>
          <p:nvPr/>
        </p:nvCxnSpPr>
        <p:spPr bwMode="auto">
          <a:xfrm flipH="1">
            <a:off x="6585462" y="3973178"/>
            <a:ext cx="819801" cy="464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137">
            <a:extLst>
              <a:ext uri="{FF2B5EF4-FFF2-40B4-BE49-F238E27FC236}">
                <a16:creationId xmlns:a16="http://schemas.microsoft.com/office/drawing/2014/main" id="{37A12931-F242-0819-88B1-E71973785B57}"/>
              </a:ext>
            </a:extLst>
          </p:cNvPr>
          <p:cNvCxnSpPr>
            <a:stCxn id="20" idx="5"/>
            <a:endCxn id="48" idx="5"/>
          </p:cNvCxnSpPr>
          <p:nvPr/>
        </p:nvCxnSpPr>
        <p:spPr bwMode="auto">
          <a:xfrm>
            <a:off x="6585462" y="4567289"/>
            <a:ext cx="819801" cy="4655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138">
            <a:extLst>
              <a:ext uri="{FF2B5EF4-FFF2-40B4-BE49-F238E27FC236}">
                <a16:creationId xmlns:a16="http://schemas.microsoft.com/office/drawing/2014/main" id="{3936E176-DF2E-9469-EEE7-76DBDC9B7923}"/>
              </a:ext>
            </a:extLst>
          </p:cNvPr>
          <p:cNvCxnSpPr>
            <a:stCxn id="47" idx="4"/>
            <a:endCxn id="48" idx="4"/>
          </p:cNvCxnSpPr>
          <p:nvPr/>
        </p:nvCxnSpPr>
        <p:spPr bwMode="auto">
          <a:xfrm>
            <a:off x="7340605" y="4129276"/>
            <a:ext cx="0" cy="9302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Oval 97">
            <a:extLst>
              <a:ext uri="{FF2B5EF4-FFF2-40B4-BE49-F238E27FC236}">
                <a16:creationId xmlns:a16="http://schemas.microsoft.com/office/drawing/2014/main" id="{3378E7A0-5667-1AE7-7954-F6355D103752}"/>
              </a:ext>
            </a:extLst>
          </p:cNvPr>
          <p:cNvSpPr/>
          <p:nvPr/>
        </p:nvSpPr>
        <p:spPr bwMode="auto">
          <a:xfrm>
            <a:off x="7249165" y="3946396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99">
            <a:extLst>
              <a:ext uri="{FF2B5EF4-FFF2-40B4-BE49-F238E27FC236}">
                <a16:creationId xmlns:a16="http://schemas.microsoft.com/office/drawing/2014/main" id="{E353EEC0-E651-4567-6C21-DD4D33A7FBD8}"/>
              </a:ext>
            </a:extLst>
          </p:cNvPr>
          <p:cNvSpPr/>
          <p:nvPr/>
        </p:nvSpPr>
        <p:spPr bwMode="auto">
          <a:xfrm>
            <a:off x="7249165" y="4876693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Oval 92">
            <a:extLst>
              <a:ext uri="{FF2B5EF4-FFF2-40B4-BE49-F238E27FC236}">
                <a16:creationId xmlns:a16="http://schemas.microsoft.com/office/drawing/2014/main" id="{6FC250A7-B5C0-9695-F708-B7600F42DDD8}"/>
              </a:ext>
            </a:extLst>
          </p:cNvPr>
          <p:cNvSpPr/>
          <p:nvPr/>
        </p:nvSpPr>
        <p:spPr bwMode="auto">
          <a:xfrm>
            <a:off x="2774902" y="5781202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Oval 81">
            <a:extLst>
              <a:ext uri="{FF2B5EF4-FFF2-40B4-BE49-F238E27FC236}">
                <a16:creationId xmlns:a16="http://schemas.microsoft.com/office/drawing/2014/main" id="{C452E1F3-09D6-A138-B02B-1125541D52E0}"/>
              </a:ext>
            </a:extLst>
          </p:cNvPr>
          <p:cNvSpPr/>
          <p:nvPr/>
        </p:nvSpPr>
        <p:spPr bwMode="auto">
          <a:xfrm>
            <a:off x="2966006" y="4551275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111">
            <a:extLst>
              <a:ext uri="{FF2B5EF4-FFF2-40B4-BE49-F238E27FC236}">
                <a16:creationId xmlns:a16="http://schemas.microsoft.com/office/drawing/2014/main" id="{6C9E1C65-CB8D-2A8D-86CC-E045EDCB805F}"/>
              </a:ext>
            </a:extLst>
          </p:cNvPr>
          <p:cNvSpPr/>
          <p:nvPr/>
        </p:nvSpPr>
        <p:spPr bwMode="auto">
          <a:xfrm>
            <a:off x="2237645" y="5529466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Textfeld 5">
            <a:extLst>
              <a:ext uri="{FF2B5EF4-FFF2-40B4-BE49-F238E27FC236}">
                <a16:creationId xmlns:a16="http://schemas.microsoft.com/office/drawing/2014/main" id="{8A93485F-C99A-8572-3499-B271022AAEA1}"/>
              </a:ext>
            </a:extLst>
          </p:cNvPr>
          <p:cNvSpPr txBox="1"/>
          <p:nvPr/>
        </p:nvSpPr>
        <p:spPr>
          <a:xfrm>
            <a:off x="7249165" y="1777532"/>
            <a:ext cx="1654668" cy="46166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undirected</a:t>
            </a:r>
          </a:p>
        </p:txBody>
      </p:sp>
    </p:spTree>
    <p:extLst>
      <p:ext uri="{BB962C8B-B14F-4D97-AF65-F5344CB8AC3E}">
        <p14:creationId xmlns:p14="http://schemas.microsoft.com/office/powerpoint/2010/main" val="28080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5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A8A32-95A4-DB2C-0F59-4EB53CF08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2620A5-03C9-C197-332F-81B8FD818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Wolfgang Mulzer –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/>
              <a:t>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52A460-91F8-F3C5-E4C3-CD0FBCF7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Title 76">
            <a:extLst>
              <a:ext uri="{FF2B5EF4-FFF2-40B4-BE49-F238E27FC236}">
                <a16:creationId xmlns:a16="http://schemas.microsoft.com/office/drawing/2014/main" id="{336397C9-76AF-BD23-5EB2-789859EC3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Connectivity</a:t>
            </a:r>
            <a:endParaRPr lang="en-DE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A60F061-7CF9-53E7-FE6D-4401210A9795}"/>
              </a:ext>
            </a:extLst>
          </p:cNvPr>
          <p:cNvSpPr/>
          <p:nvPr/>
        </p:nvSpPr>
        <p:spPr>
          <a:xfrm>
            <a:off x="1981556" y="2870874"/>
            <a:ext cx="1605031" cy="1773983"/>
          </a:xfrm>
          <a:custGeom>
            <a:avLst/>
            <a:gdLst>
              <a:gd name="connsiteX0" fmla="*/ 0 w 1605031"/>
              <a:gd name="connsiteY0" fmla="*/ 1773983 h 1773983"/>
              <a:gd name="connsiteX1" fmla="*/ 1605032 w 1605031"/>
              <a:gd name="connsiteY1" fmla="*/ 0 h 177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5031" h="1773983">
                <a:moveTo>
                  <a:pt x="0" y="1773983"/>
                </a:moveTo>
                <a:lnTo>
                  <a:pt x="1605032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E189BF1-9BA5-5218-29A9-C7D2D40CBC7B}"/>
              </a:ext>
            </a:extLst>
          </p:cNvPr>
          <p:cNvSpPr/>
          <p:nvPr/>
        </p:nvSpPr>
        <p:spPr>
          <a:xfrm>
            <a:off x="2162077" y="3750832"/>
            <a:ext cx="4070645" cy="1984059"/>
          </a:xfrm>
          <a:custGeom>
            <a:avLst/>
            <a:gdLst>
              <a:gd name="connsiteX0" fmla="*/ 0 w 1013704"/>
              <a:gd name="connsiteY0" fmla="*/ 0 h 795483"/>
              <a:gd name="connsiteX1" fmla="*/ 1013705 w 1013704"/>
              <a:gd name="connsiteY1" fmla="*/ 795483 h 79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3704" h="795483">
                <a:moveTo>
                  <a:pt x="0" y="0"/>
                </a:moveTo>
                <a:lnTo>
                  <a:pt x="1013705" y="795483"/>
                </a:lnTo>
              </a:path>
            </a:pathLst>
          </a:custGeom>
          <a:noFill/>
          <a:ln w="31750" cap="flat">
            <a:solidFill>
              <a:srgbClr val="FF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963358E-0F70-262C-97CF-5AA43F49DFD2}"/>
              </a:ext>
            </a:extLst>
          </p:cNvPr>
          <p:cNvSpPr/>
          <p:nvPr/>
        </p:nvSpPr>
        <p:spPr>
          <a:xfrm>
            <a:off x="5389658" y="4453557"/>
            <a:ext cx="1047912" cy="428625"/>
          </a:xfrm>
          <a:custGeom>
            <a:avLst/>
            <a:gdLst>
              <a:gd name="connsiteX0" fmla="*/ 975540 w 975540"/>
              <a:gd name="connsiteY0" fmla="*/ 523466 h 523466"/>
              <a:gd name="connsiteX1" fmla="*/ 0 w 975540"/>
              <a:gd name="connsiteY1" fmla="*/ 0 h 52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5540" h="523466">
                <a:moveTo>
                  <a:pt x="975540" y="523466"/>
                </a:moveTo>
                <a:lnTo>
                  <a:pt x="0" y="0"/>
                </a:lnTo>
              </a:path>
            </a:pathLst>
          </a:custGeom>
          <a:noFill/>
          <a:ln w="31750" cap="flat">
            <a:solidFill>
              <a:srgbClr val="FF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D424A8-26E4-ED8E-F421-E4D2AB14256F}"/>
              </a:ext>
            </a:extLst>
          </p:cNvPr>
          <p:cNvSpPr>
            <a:spLocks noChangeAspect="1"/>
          </p:cNvSpPr>
          <p:nvPr/>
        </p:nvSpPr>
        <p:spPr>
          <a:xfrm>
            <a:off x="6840864" y="3764823"/>
            <a:ext cx="183600" cy="183600"/>
          </a:xfrm>
          <a:custGeom>
            <a:avLst/>
            <a:gdLst>
              <a:gd name="connsiteX0" fmla="*/ 157555 w 157951"/>
              <a:gd name="connsiteY0" fmla="*/ 86814 h 157950"/>
              <a:gd name="connsiteX1" fmla="*/ 86814 w 157951"/>
              <a:gd name="connsiteY1" fmla="*/ 396 h 157950"/>
              <a:gd name="connsiteX2" fmla="*/ 396 w 157951"/>
              <a:gd name="connsiteY2" fmla="*/ 71137 h 157950"/>
              <a:gd name="connsiteX3" fmla="*/ 71137 w 157951"/>
              <a:gd name="connsiteY3" fmla="*/ 157555 h 157950"/>
              <a:gd name="connsiteX4" fmla="*/ 157555 w 157951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0">
                <a:moveTo>
                  <a:pt x="157555" y="86814"/>
                </a:moveTo>
                <a:cubicBezTo>
                  <a:pt x="161885" y="43416"/>
                  <a:pt x="130212" y="4727"/>
                  <a:pt x="86814" y="396"/>
                </a:cubicBezTo>
                <a:cubicBezTo>
                  <a:pt x="43417" y="-3934"/>
                  <a:pt x="4727" y="27739"/>
                  <a:pt x="396" y="71137"/>
                </a:cubicBezTo>
                <a:cubicBezTo>
                  <a:pt x="-3935" y="114534"/>
                  <a:pt x="27740" y="153224"/>
                  <a:pt x="71137" y="157555"/>
                </a:cubicBezTo>
                <a:cubicBezTo>
                  <a:pt x="114535" y="161885"/>
                  <a:pt x="153224" y="130211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EAE4C60-A975-EDF8-5CE5-7FF57503F984}"/>
              </a:ext>
            </a:extLst>
          </p:cNvPr>
          <p:cNvSpPr/>
          <p:nvPr/>
        </p:nvSpPr>
        <p:spPr>
          <a:xfrm>
            <a:off x="7185805" y="3377650"/>
            <a:ext cx="157951" cy="157939"/>
          </a:xfrm>
          <a:custGeom>
            <a:avLst/>
            <a:gdLst>
              <a:gd name="connsiteX0" fmla="*/ 157555 w 157951"/>
              <a:gd name="connsiteY0" fmla="*/ 86814 h 157939"/>
              <a:gd name="connsiteX1" fmla="*/ 86814 w 157951"/>
              <a:gd name="connsiteY1" fmla="*/ 396 h 157939"/>
              <a:gd name="connsiteX2" fmla="*/ 396 w 157951"/>
              <a:gd name="connsiteY2" fmla="*/ 71126 h 157939"/>
              <a:gd name="connsiteX3" fmla="*/ 71137 w 157951"/>
              <a:gd name="connsiteY3" fmla="*/ 157543 h 157939"/>
              <a:gd name="connsiteX4" fmla="*/ 157555 w 157951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39">
                <a:moveTo>
                  <a:pt x="157555" y="86814"/>
                </a:moveTo>
                <a:cubicBezTo>
                  <a:pt x="161885" y="43416"/>
                  <a:pt x="130212" y="4727"/>
                  <a:pt x="86814" y="396"/>
                </a:cubicBezTo>
                <a:cubicBezTo>
                  <a:pt x="43417" y="-3934"/>
                  <a:pt x="4727" y="27728"/>
                  <a:pt x="396" y="71126"/>
                </a:cubicBezTo>
                <a:cubicBezTo>
                  <a:pt x="-3934" y="114523"/>
                  <a:pt x="27739" y="153213"/>
                  <a:pt x="71137" y="157543"/>
                </a:cubicBezTo>
                <a:cubicBezTo>
                  <a:pt x="114535" y="161874"/>
                  <a:pt x="153224" y="130200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CE0BE4-E339-A16F-136D-7C2B71171524}"/>
              </a:ext>
            </a:extLst>
          </p:cNvPr>
          <p:cNvSpPr>
            <a:spLocks noChangeAspect="1"/>
          </p:cNvSpPr>
          <p:nvPr/>
        </p:nvSpPr>
        <p:spPr>
          <a:xfrm>
            <a:off x="7587065" y="3828182"/>
            <a:ext cx="183600" cy="183600"/>
          </a:xfrm>
          <a:custGeom>
            <a:avLst/>
            <a:gdLst>
              <a:gd name="connsiteX0" fmla="*/ 157555 w 157951"/>
              <a:gd name="connsiteY0" fmla="*/ 86814 h 157951"/>
              <a:gd name="connsiteX1" fmla="*/ 86814 w 157951"/>
              <a:gd name="connsiteY1" fmla="*/ 396 h 157951"/>
              <a:gd name="connsiteX2" fmla="*/ 396 w 157951"/>
              <a:gd name="connsiteY2" fmla="*/ 71137 h 157951"/>
              <a:gd name="connsiteX3" fmla="*/ 71137 w 157951"/>
              <a:gd name="connsiteY3" fmla="*/ 157555 h 157951"/>
              <a:gd name="connsiteX4" fmla="*/ 157555 w 157951"/>
              <a:gd name="connsiteY4" fmla="*/ 86814 h 15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1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4"/>
                  <a:pt x="27739" y="153224"/>
                  <a:pt x="71137" y="157555"/>
                </a:cubicBezTo>
                <a:cubicBezTo>
                  <a:pt x="114535" y="161886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A0ECBDB-F513-4EC5-6D45-B46800DECBFD}"/>
              </a:ext>
            </a:extLst>
          </p:cNvPr>
          <p:cNvSpPr>
            <a:spLocks noChangeAspect="1"/>
          </p:cNvSpPr>
          <p:nvPr/>
        </p:nvSpPr>
        <p:spPr>
          <a:xfrm>
            <a:off x="8129110" y="2828554"/>
            <a:ext cx="183600" cy="183600"/>
          </a:xfrm>
          <a:custGeom>
            <a:avLst/>
            <a:gdLst>
              <a:gd name="connsiteX0" fmla="*/ 157555 w 157951"/>
              <a:gd name="connsiteY0" fmla="*/ 86814 h 157951"/>
              <a:gd name="connsiteX1" fmla="*/ 86814 w 157951"/>
              <a:gd name="connsiteY1" fmla="*/ 396 h 157951"/>
              <a:gd name="connsiteX2" fmla="*/ 396 w 157951"/>
              <a:gd name="connsiteY2" fmla="*/ 71137 h 157951"/>
              <a:gd name="connsiteX3" fmla="*/ 71137 w 157951"/>
              <a:gd name="connsiteY3" fmla="*/ 157555 h 157951"/>
              <a:gd name="connsiteX4" fmla="*/ 157555 w 157951"/>
              <a:gd name="connsiteY4" fmla="*/ 86814 h 15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1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5"/>
                  <a:pt x="27739" y="153224"/>
                  <a:pt x="71137" y="157555"/>
                </a:cubicBezTo>
                <a:cubicBezTo>
                  <a:pt x="114535" y="161886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BC07F11-88FB-A872-26FD-3141F3F082A7}"/>
              </a:ext>
            </a:extLst>
          </p:cNvPr>
          <p:cNvSpPr>
            <a:spLocks noChangeAspect="1"/>
          </p:cNvSpPr>
          <p:nvPr/>
        </p:nvSpPr>
        <p:spPr>
          <a:xfrm>
            <a:off x="3507612" y="2791911"/>
            <a:ext cx="183600" cy="183600"/>
          </a:xfrm>
          <a:custGeom>
            <a:avLst/>
            <a:gdLst>
              <a:gd name="connsiteX0" fmla="*/ 157555 w 157950"/>
              <a:gd name="connsiteY0" fmla="*/ 86803 h 157939"/>
              <a:gd name="connsiteX1" fmla="*/ 86814 w 157950"/>
              <a:gd name="connsiteY1" fmla="*/ 396 h 157939"/>
              <a:gd name="connsiteX2" fmla="*/ 396 w 157950"/>
              <a:gd name="connsiteY2" fmla="*/ 71125 h 157939"/>
              <a:gd name="connsiteX3" fmla="*/ 71137 w 157950"/>
              <a:gd name="connsiteY3" fmla="*/ 157543 h 157939"/>
              <a:gd name="connsiteX4" fmla="*/ 157555 w 157950"/>
              <a:gd name="connsiteY4" fmla="*/ 86803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39">
                <a:moveTo>
                  <a:pt x="157555" y="86803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6" y="-3935"/>
                  <a:pt x="4727" y="27728"/>
                  <a:pt x="396" y="71125"/>
                </a:cubicBezTo>
                <a:cubicBezTo>
                  <a:pt x="-3934" y="114523"/>
                  <a:pt x="27740" y="153213"/>
                  <a:pt x="71137" y="157543"/>
                </a:cubicBezTo>
                <a:cubicBezTo>
                  <a:pt x="114534" y="161874"/>
                  <a:pt x="153224" y="130200"/>
                  <a:pt x="157555" y="86803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1EE8CD2-23AC-F3F8-3D61-487337CC0704}"/>
              </a:ext>
            </a:extLst>
          </p:cNvPr>
          <p:cNvSpPr>
            <a:spLocks noChangeAspect="1"/>
          </p:cNvSpPr>
          <p:nvPr/>
        </p:nvSpPr>
        <p:spPr>
          <a:xfrm>
            <a:off x="1902580" y="4565883"/>
            <a:ext cx="183600" cy="183600"/>
          </a:xfrm>
          <a:custGeom>
            <a:avLst/>
            <a:gdLst>
              <a:gd name="connsiteX0" fmla="*/ 157555 w 157950"/>
              <a:gd name="connsiteY0" fmla="*/ 86814 h 157950"/>
              <a:gd name="connsiteX1" fmla="*/ 86814 w 157950"/>
              <a:gd name="connsiteY1" fmla="*/ 396 h 157950"/>
              <a:gd name="connsiteX2" fmla="*/ 396 w 157950"/>
              <a:gd name="connsiteY2" fmla="*/ 71137 h 157950"/>
              <a:gd name="connsiteX3" fmla="*/ 71137 w 157950"/>
              <a:gd name="connsiteY3" fmla="*/ 157555 h 157950"/>
              <a:gd name="connsiteX4" fmla="*/ 157555 w 157950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50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5" y="114534"/>
                  <a:pt x="27739" y="153224"/>
                  <a:pt x="71137" y="157555"/>
                </a:cubicBezTo>
                <a:cubicBezTo>
                  <a:pt x="114534" y="161885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66C5BC3-C4DC-1B63-4613-55C121E06E19}"/>
              </a:ext>
            </a:extLst>
          </p:cNvPr>
          <p:cNvSpPr/>
          <p:nvPr/>
        </p:nvSpPr>
        <p:spPr>
          <a:xfrm>
            <a:off x="1981556" y="3750833"/>
            <a:ext cx="154873" cy="894024"/>
          </a:xfrm>
          <a:custGeom>
            <a:avLst/>
            <a:gdLst>
              <a:gd name="connsiteX0" fmla="*/ 0 w 154873"/>
              <a:gd name="connsiteY0" fmla="*/ 894024 h 894024"/>
              <a:gd name="connsiteX1" fmla="*/ 154873 w 154873"/>
              <a:gd name="connsiteY1" fmla="*/ 0 h 894024"/>
              <a:gd name="connsiteX2" fmla="*/ 154873 w 154873"/>
              <a:gd name="connsiteY2" fmla="*/ 0 h 89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873" h="894024">
                <a:moveTo>
                  <a:pt x="0" y="894024"/>
                </a:moveTo>
                <a:lnTo>
                  <a:pt x="154873" y="0"/>
                </a:lnTo>
                <a:lnTo>
                  <a:pt x="154873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405E5CE-A706-0A0E-FCC3-481115623D97}"/>
              </a:ext>
            </a:extLst>
          </p:cNvPr>
          <p:cNvSpPr/>
          <p:nvPr/>
        </p:nvSpPr>
        <p:spPr>
          <a:xfrm>
            <a:off x="2136429" y="2870874"/>
            <a:ext cx="1450158" cy="879958"/>
          </a:xfrm>
          <a:custGeom>
            <a:avLst/>
            <a:gdLst>
              <a:gd name="connsiteX0" fmla="*/ 0 w 1450158"/>
              <a:gd name="connsiteY0" fmla="*/ 879959 h 879958"/>
              <a:gd name="connsiteX1" fmla="*/ 1450159 w 1450158"/>
              <a:gd name="connsiteY1" fmla="*/ 0 h 87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0158" h="879958">
                <a:moveTo>
                  <a:pt x="0" y="879959"/>
                </a:moveTo>
                <a:lnTo>
                  <a:pt x="1450159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1A32EF8-C66A-4D68-45B5-B18B09CC805B}"/>
              </a:ext>
            </a:extLst>
          </p:cNvPr>
          <p:cNvSpPr/>
          <p:nvPr/>
        </p:nvSpPr>
        <p:spPr>
          <a:xfrm>
            <a:off x="3586588" y="2870874"/>
            <a:ext cx="1013704" cy="795483"/>
          </a:xfrm>
          <a:custGeom>
            <a:avLst/>
            <a:gdLst>
              <a:gd name="connsiteX0" fmla="*/ 0 w 1013704"/>
              <a:gd name="connsiteY0" fmla="*/ 0 h 795483"/>
              <a:gd name="connsiteX1" fmla="*/ 1013705 w 1013704"/>
              <a:gd name="connsiteY1" fmla="*/ 795483 h 79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3704" h="795483">
                <a:moveTo>
                  <a:pt x="0" y="0"/>
                </a:moveTo>
                <a:lnTo>
                  <a:pt x="1013705" y="795483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4B94581-A58C-CC3E-D956-04F6C9DB5675}"/>
              </a:ext>
            </a:extLst>
          </p:cNvPr>
          <p:cNvSpPr/>
          <p:nvPr/>
        </p:nvSpPr>
        <p:spPr>
          <a:xfrm>
            <a:off x="7264780" y="2898752"/>
            <a:ext cx="943306" cy="549084"/>
          </a:xfrm>
          <a:custGeom>
            <a:avLst/>
            <a:gdLst>
              <a:gd name="connsiteX0" fmla="*/ 0 w 943306"/>
              <a:gd name="connsiteY0" fmla="*/ 549084 h 549084"/>
              <a:gd name="connsiteX1" fmla="*/ 943306 w 943306"/>
              <a:gd name="connsiteY1" fmla="*/ 0 h 54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3306" h="549084">
                <a:moveTo>
                  <a:pt x="0" y="549084"/>
                </a:moveTo>
                <a:lnTo>
                  <a:pt x="943306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168CB06-E0D4-4210-29DD-85AD90BEA2D2}"/>
              </a:ext>
            </a:extLst>
          </p:cNvPr>
          <p:cNvSpPr>
            <a:spLocks noChangeAspect="1"/>
          </p:cNvSpPr>
          <p:nvPr/>
        </p:nvSpPr>
        <p:spPr>
          <a:xfrm>
            <a:off x="6970083" y="3491886"/>
            <a:ext cx="285252" cy="285252"/>
          </a:xfrm>
          <a:custGeom>
            <a:avLst/>
            <a:gdLst>
              <a:gd name="connsiteX0" fmla="*/ 0 w 344940"/>
              <a:gd name="connsiteY0" fmla="*/ 387184 h 387183"/>
              <a:gd name="connsiteX1" fmla="*/ 344940 w 344940"/>
              <a:gd name="connsiteY1" fmla="*/ 0 h 38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4940" h="387183">
                <a:moveTo>
                  <a:pt x="0" y="387184"/>
                </a:moveTo>
                <a:lnTo>
                  <a:pt x="344940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C497DBB-ED61-BDA1-ADAF-AB4DE5F7AD20}"/>
              </a:ext>
            </a:extLst>
          </p:cNvPr>
          <p:cNvSpPr/>
          <p:nvPr/>
        </p:nvSpPr>
        <p:spPr>
          <a:xfrm>
            <a:off x="7264780" y="3444717"/>
            <a:ext cx="401260" cy="450543"/>
          </a:xfrm>
          <a:custGeom>
            <a:avLst/>
            <a:gdLst>
              <a:gd name="connsiteX0" fmla="*/ 0 w 401260"/>
              <a:gd name="connsiteY0" fmla="*/ 0 h 450543"/>
              <a:gd name="connsiteX1" fmla="*/ 401261 w 401260"/>
              <a:gd name="connsiteY1" fmla="*/ 450543 h 45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1260" h="450543">
                <a:moveTo>
                  <a:pt x="0" y="0"/>
                </a:moveTo>
                <a:lnTo>
                  <a:pt x="401261" y="450543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72631C6-B70E-6B43-09F7-244937C48DB1}"/>
              </a:ext>
            </a:extLst>
          </p:cNvPr>
          <p:cNvSpPr/>
          <p:nvPr/>
        </p:nvSpPr>
        <p:spPr>
          <a:xfrm>
            <a:off x="897453" y="4637819"/>
            <a:ext cx="1084102" cy="7038"/>
          </a:xfrm>
          <a:custGeom>
            <a:avLst/>
            <a:gdLst>
              <a:gd name="connsiteX0" fmla="*/ 0 w 1084102"/>
              <a:gd name="connsiteY0" fmla="*/ 0 h 7038"/>
              <a:gd name="connsiteX1" fmla="*/ 1084103 w 1084102"/>
              <a:gd name="connsiteY1" fmla="*/ 7039 h 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4102" h="7038">
                <a:moveTo>
                  <a:pt x="0" y="0"/>
                </a:moveTo>
                <a:lnTo>
                  <a:pt x="1084103" y="7039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44F858F-BEC4-449D-AB70-258171FEBE5C}"/>
              </a:ext>
            </a:extLst>
          </p:cNvPr>
          <p:cNvSpPr/>
          <p:nvPr/>
        </p:nvSpPr>
        <p:spPr>
          <a:xfrm>
            <a:off x="897453" y="3750833"/>
            <a:ext cx="1238976" cy="886985"/>
          </a:xfrm>
          <a:custGeom>
            <a:avLst/>
            <a:gdLst>
              <a:gd name="connsiteX0" fmla="*/ 0 w 1238976"/>
              <a:gd name="connsiteY0" fmla="*/ 886986 h 886985"/>
              <a:gd name="connsiteX1" fmla="*/ 1238976 w 1238976"/>
              <a:gd name="connsiteY1" fmla="*/ 0 h 88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8976" h="886985">
                <a:moveTo>
                  <a:pt x="0" y="886986"/>
                </a:moveTo>
                <a:lnTo>
                  <a:pt x="1238976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9330250-D9AA-4610-2C1E-F8B454DFF831}"/>
              </a:ext>
            </a:extLst>
          </p:cNvPr>
          <p:cNvSpPr>
            <a:spLocks noChangeAspect="1"/>
          </p:cNvSpPr>
          <p:nvPr/>
        </p:nvSpPr>
        <p:spPr>
          <a:xfrm>
            <a:off x="5393871" y="3972772"/>
            <a:ext cx="183600" cy="183600"/>
          </a:xfrm>
          <a:custGeom>
            <a:avLst/>
            <a:gdLst>
              <a:gd name="connsiteX0" fmla="*/ 157555 w 157950"/>
              <a:gd name="connsiteY0" fmla="*/ 86814 h 157950"/>
              <a:gd name="connsiteX1" fmla="*/ 86814 w 157950"/>
              <a:gd name="connsiteY1" fmla="*/ 396 h 157950"/>
              <a:gd name="connsiteX2" fmla="*/ 396 w 157950"/>
              <a:gd name="connsiteY2" fmla="*/ 71137 h 157950"/>
              <a:gd name="connsiteX3" fmla="*/ 71137 w 157950"/>
              <a:gd name="connsiteY3" fmla="*/ 157555 h 157950"/>
              <a:gd name="connsiteX4" fmla="*/ 157555 w 157950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50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6" y="-3934"/>
                  <a:pt x="4727" y="27740"/>
                  <a:pt x="396" y="71137"/>
                </a:cubicBezTo>
                <a:cubicBezTo>
                  <a:pt x="-3934" y="114534"/>
                  <a:pt x="27739" y="153224"/>
                  <a:pt x="71137" y="157555"/>
                </a:cubicBezTo>
                <a:cubicBezTo>
                  <a:pt x="114534" y="161885"/>
                  <a:pt x="153224" y="130211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85538A4-D617-773A-5EEA-3FC1DCC605CD}"/>
              </a:ext>
            </a:extLst>
          </p:cNvPr>
          <p:cNvSpPr>
            <a:spLocks noChangeAspect="1"/>
          </p:cNvSpPr>
          <p:nvPr/>
        </p:nvSpPr>
        <p:spPr>
          <a:xfrm>
            <a:off x="4680053" y="4270202"/>
            <a:ext cx="183600" cy="183600"/>
          </a:xfrm>
          <a:custGeom>
            <a:avLst/>
            <a:gdLst>
              <a:gd name="connsiteX0" fmla="*/ 157555 w 157950"/>
              <a:gd name="connsiteY0" fmla="*/ 86814 h 157950"/>
              <a:gd name="connsiteX1" fmla="*/ 86814 w 157950"/>
              <a:gd name="connsiteY1" fmla="*/ 396 h 157950"/>
              <a:gd name="connsiteX2" fmla="*/ 396 w 157950"/>
              <a:gd name="connsiteY2" fmla="*/ 71137 h 157950"/>
              <a:gd name="connsiteX3" fmla="*/ 71137 w 157950"/>
              <a:gd name="connsiteY3" fmla="*/ 157555 h 157950"/>
              <a:gd name="connsiteX4" fmla="*/ 157555 w 157950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50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6" y="-3934"/>
                  <a:pt x="4727" y="27740"/>
                  <a:pt x="396" y="71137"/>
                </a:cubicBezTo>
                <a:cubicBezTo>
                  <a:pt x="-3934" y="114534"/>
                  <a:pt x="27740" y="153224"/>
                  <a:pt x="71137" y="157555"/>
                </a:cubicBezTo>
                <a:cubicBezTo>
                  <a:pt x="114534" y="161885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22B41C3-2F4A-9EDE-D3FD-4090FBD8C1CD}"/>
              </a:ext>
            </a:extLst>
          </p:cNvPr>
          <p:cNvSpPr>
            <a:spLocks noChangeAspect="1"/>
          </p:cNvSpPr>
          <p:nvPr/>
        </p:nvSpPr>
        <p:spPr>
          <a:xfrm>
            <a:off x="7416344" y="4555724"/>
            <a:ext cx="183600" cy="183600"/>
          </a:xfrm>
          <a:custGeom>
            <a:avLst/>
            <a:gdLst>
              <a:gd name="connsiteX0" fmla="*/ 157555 w 157950"/>
              <a:gd name="connsiteY0" fmla="*/ 86814 h 157950"/>
              <a:gd name="connsiteX1" fmla="*/ 86814 w 157950"/>
              <a:gd name="connsiteY1" fmla="*/ 396 h 157950"/>
              <a:gd name="connsiteX2" fmla="*/ 396 w 157950"/>
              <a:gd name="connsiteY2" fmla="*/ 71137 h 157950"/>
              <a:gd name="connsiteX3" fmla="*/ 71137 w 157950"/>
              <a:gd name="connsiteY3" fmla="*/ 157555 h 157950"/>
              <a:gd name="connsiteX4" fmla="*/ 157555 w 157950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50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7" y="-3935"/>
                  <a:pt x="4726" y="27739"/>
                  <a:pt x="396" y="71137"/>
                </a:cubicBezTo>
                <a:cubicBezTo>
                  <a:pt x="-3935" y="114534"/>
                  <a:pt x="27740" y="153224"/>
                  <a:pt x="71137" y="157555"/>
                </a:cubicBezTo>
                <a:cubicBezTo>
                  <a:pt x="114535" y="161885"/>
                  <a:pt x="153224" y="130211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3F8CEE-B85C-99DE-AA8E-C307E2BF70DE}"/>
              </a:ext>
            </a:extLst>
          </p:cNvPr>
          <p:cNvSpPr/>
          <p:nvPr/>
        </p:nvSpPr>
        <p:spPr>
          <a:xfrm>
            <a:off x="7495319" y="2898752"/>
            <a:ext cx="712767" cy="1727169"/>
          </a:xfrm>
          <a:custGeom>
            <a:avLst/>
            <a:gdLst>
              <a:gd name="connsiteX0" fmla="*/ 712767 w 712767"/>
              <a:gd name="connsiteY0" fmla="*/ 0 h 1727169"/>
              <a:gd name="connsiteX1" fmla="*/ 0 w 712767"/>
              <a:gd name="connsiteY1" fmla="*/ 1727169 h 172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2767" h="1727169">
                <a:moveTo>
                  <a:pt x="712767" y="0"/>
                </a:moveTo>
                <a:lnTo>
                  <a:pt x="0" y="1727169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493CE6A-89C3-B029-6A44-F2F416A8DB58}"/>
              </a:ext>
            </a:extLst>
          </p:cNvPr>
          <p:cNvSpPr/>
          <p:nvPr/>
        </p:nvSpPr>
        <p:spPr>
          <a:xfrm>
            <a:off x="5413361" y="4051747"/>
            <a:ext cx="59485" cy="404494"/>
          </a:xfrm>
          <a:custGeom>
            <a:avLst/>
            <a:gdLst>
              <a:gd name="connsiteX0" fmla="*/ 59486 w 59485"/>
              <a:gd name="connsiteY0" fmla="*/ 0 h 404494"/>
              <a:gd name="connsiteX1" fmla="*/ 0 w 59485"/>
              <a:gd name="connsiteY1" fmla="*/ 404495 h 40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485" h="404494">
                <a:moveTo>
                  <a:pt x="59486" y="0"/>
                </a:moveTo>
                <a:lnTo>
                  <a:pt x="0" y="404495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643621E-6D6F-C97B-40E2-4AB6F937705D}"/>
              </a:ext>
            </a:extLst>
          </p:cNvPr>
          <p:cNvSpPr/>
          <p:nvPr/>
        </p:nvSpPr>
        <p:spPr>
          <a:xfrm>
            <a:off x="4759028" y="4349176"/>
            <a:ext cx="654333" cy="107065"/>
          </a:xfrm>
          <a:custGeom>
            <a:avLst/>
            <a:gdLst>
              <a:gd name="connsiteX0" fmla="*/ 654333 w 654333"/>
              <a:gd name="connsiteY0" fmla="*/ 107065 h 107065"/>
              <a:gd name="connsiteX1" fmla="*/ 0 w 654333"/>
              <a:gd name="connsiteY1" fmla="*/ 0 h 10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4333" h="107065">
                <a:moveTo>
                  <a:pt x="654333" y="107065"/>
                </a:moveTo>
                <a:lnTo>
                  <a:pt x="0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9963B75-B728-A482-8BCE-535BACF1B4CE}"/>
              </a:ext>
            </a:extLst>
          </p:cNvPr>
          <p:cNvSpPr/>
          <p:nvPr/>
        </p:nvSpPr>
        <p:spPr>
          <a:xfrm>
            <a:off x="4759028" y="4051747"/>
            <a:ext cx="713818" cy="297429"/>
          </a:xfrm>
          <a:custGeom>
            <a:avLst/>
            <a:gdLst>
              <a:gd name="connsiteX0" fmla="*/ 0 w 713818"/>
              <a:gd name="connsiteY0" fmla="*/ 297429 h 297429"/>
              <a:gd name="connsiteX1" fmla="*/ 713819 w 713818"/>
              <a:gd name="connsiteY1" fmla="*/ 0 h 29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3818" h="297429">
                <a:moveTo>
                  <a:pt x="0" y="297429"/>
                </a:moveTo>
                <a:lnTo>
                  <a:pt x="713819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CE28F84-23FD-6524-3756-D533A4010C62}"/>
              </a:ext>
            </a:extLst>
          </p:cNvPr>
          <p:cNvSpPr>
            <a:spLocks noChangeAspect="1"/>
          </p:cNvSpPr>
          <p:nvPr/>
        </p:nvSpPr>
        <p:spPr>
          <a:xfrm>
            <a:off x="3523791" y="5987651"/>
            <a:ext cx="183600" cy="183600"/>
          </a:xfrm>
          <a:custGeom>
            <a:avLst/>
            <a:gdLst>
              <a:gd name="connsiteX0" fmla="*/ 157544 w 157939"/>
              <a:gd name="connsiteY0" fmla="*/ 86812 h 157941"/>
              <a:gd name="connsiteX1" fmla="*/ 86814 w 157939"/>
              <a:gd name="connsiteY1" fmla="*/ 396 h 157941"/>
              <a:gd name="connsiteX2" fmla="*/ 396 w 157939"/>
              <a:gd name="connsiteY2" fmla="*/ 71130 h 157941"/>
              <a:gd name="connsiteX3" fmla="*/ 71126 w 157939"/>
              <a:gd name="connsiteY3" fmla="*/ 157546 h 157941"/>
              <a:gd name="connsiteX4" fmla="*/ 157544 w 157939"/>
              <a:gd name="connsiteY4" fmla="*/ 86812 h 15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41">
                <a:moveTo>
                  <a:pt x="157544" y="86812"/>
                </a:moveTo>
                <a:cubicBezTo>
                  <a:pt x="161874" y="43415"/>
                  <a:pt x="130212" y="4726"/>
                  <a:pt x="86814" y="396"/>
                </a:cubicBezTo>
                <a:cubicBezTo>
                  <a:pt x="43417" y="-3934"/>
                  <a:pt x="4727" y="27734"/>
                  <a:pt x="396" y="71130"/>
                </a:cubicBezTo>
                <a:cubicBezTo>
                  <a:pt x="-3934" y="114527"/>
                  <a:pt x="27728" y="153216"/>
                  <a:pt x="71126" y="157546"/>
                </a:cubicBezTo>
                <a:cubicBezTo>
                  <a:pt x="114523" y="161876"/>
                  <a:pt x="153213" y="130208"/>
                  <a:pt x="157544" y="86812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E7311E2-4261-2CE4-6872-50A22F26DC9D}"/>
              </a:ext>
            </a:extLst>
          </p:cNvPr>
          <p:cNvSpPr>
            <a:spLocks noChangeAspect="1"/>
          </p:cNvSpPr>
          <p:nvPr/>
        </p:nvSpPr>
        <p:spPr>
          <a:xfrm>
            <a:off x="2881353" y="5487970"/>
            <a:ext cx="183600" cy="183600"/>
          </a:xfrm>
          <a:custGeom>
            <a:avLst/>
            <a:gdLst>
              <a:gd name="connsiteX0" fmla="*/ 157543 w 157939"/>
              <a:gd name="connsiteY0" fmla="*/ 86814 h 157950"/>
              <a:gd name="connsiteX1" fmla="*/ 86814 w 157939"/>
              <a:gd name="connsiteY1" fmla="*/ 396 h 157950"/>
              <a:gd name="connsiteX2" fmla="*/ 396 w 157939"/>
              <a:gd name="connsiteY2" fmla="*/ 71137 h 157950"/>
              <a:gd name="connsiteX3" fmla="*/ 71137 w 157939"/>
              <a:gd name="connsiteY3" fmla="*/ 157555 h 157950"/>
              <a:gd name="connsiteX4" fmla="*/ 157543 w 157939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50">
                <a:moveTo>
                  <a:pt x="157543" y="86814"/>
                </a:moveTo>
                <a:cubicBezTo>
                  <a:pt x="161874" y="43417"/>
                  <a:pt x="130211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5"/>
                  <a:pt x="27739" y="153224"/>
                  <a:pt x="71137" y="157555"/>
                </a:cubicBezTo>
                <a:cubicBezTo>
                  <a:pt x="114523" y="161885"/>
                  <a:pt x="153213" y="130211"/>
                  <a:pt x="157543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69FC927-46FE-B82D-C81B-C1085CC57166}"/>
              </a:ext>
            </a:extLst>
          </p:cNvPr>
          <p:cNvSpPr>
            <a:spLocks noChangeAspect="1"/>
          </p:cNvSpPr>
          <p:nvPr/>
        </p:nvSpPr>
        <p:spPr>
          <a:xfrm>
            <a:off x="7021492" y="6273173"/>
            <a:ext cx="183600" cy="183600"/>
          </a:xfrm>
          <a:custGeom>
            <a:avLst/>
            <a:gdLst>
              <a:gd name="connsiteX0" fmla="*/ 157555 w 157951"/>
              <a:gd name="connsiteY0" fmla="*/ 86812 h 157941"/>
              <a:gd name="connsiteX1" fmla="*/ 86814 w 157951"/>
              <a:gd name="connsiteY1" fmla="*/ 396 h 157941"/>
              <a:gd name="connsiteX2" fmla="*/ 396 w 157951"/>
              <a:gd name="connsiteY2" fmla="*/ 71130 h 157941"/>
              <a:gd name="connsiteX3" fmla="*/ 71137 w 157951"/>
              <a:gd name="connsiteY3" fmla="*/ 157546 h 157941"/>
              <a:gd name="connsiteX4" fmla="*/ 157555 w 157951"/>
              <a:gd name="connsiteY4" fmla="*/ 86812 h 15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41">
                <a:moveTo>
                  <a:pt x="157555" y="86812"/>
                </a:moveTo>
                <a:cubicBezTo>
                  <a:pt x="161885" y="43415"/>
                  <a:pt x="130212" y="4726"/>
                  <a:pt x="86814" y="396"/>
                </a:cubicBezTo>
                <a:cubicBezTo>
                  <a:pt x="43417" y="-3934"/>
                  <a:pt x="4727" y="27734"/>
                  <a:pt x="396" y="71130"/>
                </a:cubicBezTo>
                <a:cubicBezTo>
                  <a:pt x="-3934" y="114527"/>
                  <a:pt x="27739" y="153216"/>
                  <a:pt x="71137" y="157546"/>
                </a:cubicBezTo>
                <a:cubicBezTo>
                  <a:pt x="114535" y="161876"/>
                  <a:pt x="153224" y="130208"/>
                  <a:pt x="157555" y="86812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2695961-2112-29B4-DDB6-53FE14D73924}"/>
              </a:ext>
            </a:extLst>
          </p:cNvPr>
          <p:cNvSpPr/>
          <p:nvPr/>
        </p:nvSpPr>
        <p:spPr>
          <a:xfrm>
            <a:off x="2555835" y="4732091"/>
            <a:ext cx="975540" cy="523466"/>
          </a:xfrm>
          <a:custGeom>
            <a:avLst/>
            <a:gdLst>
              <a:gd name="connsiteX0" fmla="*/ 975540 w 975540"/>
              <a:gd name="connsiteY0" fmla="*/ 523466 h 523466"/>
              <a:gd name="connsiteX1" fmla="*/ 0 w 975540"/>
              <a:gd name="connsiteY1" fmla="*/ 0 h 52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5540" h="523466">
                <a:moveTo>
                  <a:pt x="975540" y="523466"/>
                </a:moveTo>
                <a:lnTo>
                  <a:pt x="0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2831691-2740-39F3-C13B-62942617DBA2}"/>
              </a:ext>
            </a:extLst>
          </p:cNvPr>
          <p:cNvSpPr/>
          <p:nvPr/>
        </p:nvSpPr>
        <p:spPr>
          <a:xfrm>
            <a:off x="2555835" y="4734154"/>
            <a:ext cx="404494" cy="832790"/>
          </a:xfrm>
          <a:custGeom>
            <a:avLst/>
            <a:gdLst>
              <a:gd name="connsiteX0" fmla="*/ 0 w 404494"/>
              <a:gd name="connsiteY0" fmla="*/ 0 h 832790"/>
              <a:gd name="connsiteX1" fmla="*/ 404495 w 404494"/>
              <a:gd name="connsiteY1" fmla="*/ 832790 h 83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4494" h="832790">
                <a:moveTo>
                  <a:pt x="0" y="0"/>
                </a:moveTo>
                <a:lnTo>
                  <a:pt x="404495" y="83279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8E06180-2E5B-36DD-D06E-F77CAD833A81}"/>
              </a:ext>
            </a:extLst>
          </p:cNvPr>
          <p:cNvSpPr/>
          <p:nvPr/>
        </p:nvSpPr>
        <p:spPr>
          <a:xfrm>
            <a:off x="2960330" y="5566945"/>
            <a:ext cx="642437" cy="499671"/>
          </a:xfrm>
          <a:custGeom>
            <a:avLst/>
            <a:gdLst>
              <a:gd name="connsiteX0" fmla="*/ 0 w 642437"/>
              <a:gd name="connsiteY0" fmla="*/ 0 h 499671"/>
              <a:gd name="connsiteX1" fmla="*/ 642438 w 642437"/>
              <a:gd name="connsiteY1" fmla="*/ 499672 h 49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2437" h="499671">
                <a:moveTo>
                  <a:pt x="0" y="0"/>
                </a:moveTo>
                <a:lnTo>
                  <a:pt x="642438" y="499672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C87AADF-E7A2-DEA0-4D0A-0C5A9DD5A094}"/>
              </a:ext>
            </a:extLst>
          </p:cNvPr>
          <p:cNvSpPr/>
          <p:nvPr/>
        </p:nvSpPr>
        <p:spPr>
          <a:xfrm>
            <a:off x="6255783" y="5745399"/>
            <a:ext cx="1415731" cy="321216"/>
          </a:xfrm>
          <a:custGeom>
            <a:avLst/>
            <a:gdLst>
              <a:gd name="connsiteX0" fmla="*/ 0 w 1415731"/>
              <a:gd name="connsiteY0" fmla="*/ 0 h 321216"/>
              <a:gd name="connsiteX1" fmla="*/ 1415731 w 1415731"/>
              <a:gd name="connsiteY1" fmla="*/ 321217 h 32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5731" h="321216">
                <a:moveTo>
                  <a:pt x="0" y="0"/>
                </a:moveTo>
                <a:lnTo>
                  <a:pt x="1415731" y="321217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415F794-E35B-A7BA-642B-25009A508419}"/>
              </a:ext>
            </a:extLst>
          </p:cNvPr>
          <p:cNvSpPr/>
          <p:nvPr/>
        </p:nvSpPr>
        <p:spPr>
          <a:xfrm>
            <a:off x="7100469" y="6066616"/>
            <a:ext cx="571045" cy="273630"/>
          </a:xfrm>
          <a:custGeom>
            <a:avLst/>
            <a:gdLst>
              <a:gd name="connsiteX0" fmla="*/ 571046 w 571045"/>
              <a:gd name="connsiteY0" fmla="*/ 0 h 273630"/>
              <a:gd name="connsiteX1" fmla="*/ 0 w 571045"/>
              <a:gd name="connsiteY1" fmla="*/ 273630 h 27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045" h="273630">
                <a:moveTo>
                  <a:pt x="571046" y="0"/>
                </a:moveTo>
                <a:lnTo>
                  <a:pt x="0" y="27363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6FA96A9-F74E-3A9B-6CC7-F85413FF7E2C}"/>
              </a:ext>
            </a:extLst>
          </p:cNvPr>
          <p:cNvSpPr>
            <a:spLocks noChangeAspect="1"/>
          </p:cNvSpPr>
          <p:nvPr/>
        </p:nvSpPr>
        <p:spPr>
          <a:xfrm>
            <a:off x="5334385" y="4377266"/>
            <a:ext cx="183600" cy="183600"/>
          </a:xfrm>
          <a:custGeom>
            <a:avLst/>
            <a:gdLst>
              <a:gd name="connsiteX0" fmla="*/ 157555 w 157950"/>
              <a:gd name="connsiteY0" fmla="*/ 86814 h 157950"/>
              <a:gd name="connsiteX1" fmla="*/ 86814 w 157950"/>
              <a:gd name="connsiteY1" fmla="*/ 396 h 157950"/>
              <a:gd name="connsiteX2" fmla="*/ 396 w 157950"/>
              <a:gd name="connsiteY2" fmla="*/ 71137 h 157950"/>
              <a:gd name="connsiteX3" fmla="*/ 71137 w 157950"/>
              <a:gd name="connsiteY3" fmla="*/ 157555 h 157950"/>
              <a:gd name="connsiteX4" fmla="*/ 157555 w 157950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50">
                <a:moveTo>
                  <a:pt x="157555" y="86814"/>
                </a:moveTo>
                <a:cubicBezTo>
                  <a:pt x="161886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4"/>
                  <a:pt x="27740" y="153224"/>
                  <a:pt x="71137" y="157555"/>
                </a:cubicBezTo>
                <a:cubicBezTo>
                  <a:pt x="114535" y="161886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110C223-597E-2646-7725-0550B2443802}"/>
              </a:ext>
            </a:extLst>
          </p:cNvPr>
          <p:cNvSpPr>
            <a:spLocks noChangeAspect="1"/>
          </p:cNvSpPr>
          <p:nvPr/>
        </p:nvSpPr>
        <p:spPr>
          <a:xfrm>
            <a:off x="2476859" y="4655180"/>
            <a:ext cx="183600" cy="183600"/>
          </a:xfrm>
          <a:custGeom>
            <a:avLst/>
            <a:gdLst>
              <a:gd name="connsiteX0" fmla="*/ 157543 w 157939"/>
              <a:gd name="connsiteY0" fmla="*/ 86814 h 157950"/>
              <a:gd name="connsiteX1" fmla="*/ 86814 w 157939"/>
              <a:gd name="connsiteY1" fmla="*/ 396 h 157950"/>
              <a:gd name="connsiteX2" fmla="*/ 396 w 157939"/>
              <a:gd name="connsiteY2" fmla="*/ 71137 h 157950"/>
              <a:gd name="connsiteX3" fmla="*/ 71126 w 157939"/>
              <a:gd name="connsiteY3" fmla="*/ 157555 h 157950"/>
              <a:gd name="connsiteX4" fmla="*/ 157543 w 157939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50">
                <a:moveTo>
                  <a:pt x="157543" y="86814"/>
                </a:moveTo>
                <a:cubicBezTo>
                  <a:pt x="161874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4"/>
                  <a:pt x="27740" y="153224"/>
                  <a:pt x="71126" y="157555"/>
                </a:cubicBezTo>
                <a:cubicBezTo>
                  <a:pt x="114523" y="161885"/>
                  <a:pt x="153213" y="130211"/>
                  <a:pt x="157543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1218A2A-490F-658D-19B0-9629870F356D}"/>
              </a:ext>
            </a:extLst>
          </p:cNvPr>
          <p:cNvSpPr>
            <a:spLocks noChangeAspect="1"/>
          </p:cNvSpPr>
          <p:nvPr/>
        </p:nvSpPr>
        <p:spPr>
          <a:xfrm>
            <a:off x="3452410" y="5178646"/>
            <a:ext cx="183600" cy="183600"/>
          </a:xfrm>
          <a:custGeom>
            <a:avLst/>
            <a:gdLst>
              <a:gd name="connsiteX0" fmla="*/ 157543 w 157939"/>
              <a:gd name="connsiteY0" fmla="*/ 86814 h 157950"/>
              <a:gd name="connsiteX1" fmla="*/ 86814 w 157939"/>
              <a:gd name="connsiteY1" fmla="*/ 396 h 157950"/>
              <a:gd name="connsiteX2" fmla="*/ 396 w 157939"/>
              <a:gd name="connsiteY2" fmla="*/ 71137 h 157950"/>
              <a:gd name="connsiteX3" fmla="*/ 71126 w 157939"/>
              <a:gd name="connsiteY3" fmla="*/ 157555 h 157950"/>
              <a:gd name="connsiteX4" fmla="*/ 157543 w 157939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50">
                <a:moveTo>
                  <a:pt x="157543" y="86814"/>
                </a:moveTo>
                <a:cubicBezTo>
                  <a:pt x="161874" y="43417"/>
                  <a:pt x="130200" y="4727"/>
                  <a:pt x="86814" y="396"/>
                </a:cubicBezTo>
                <a:cubicBezTo>
                  <a:pt x="43416" y="-3934"/>
                  <a:pt x="4727" y="27740"/>
                  <a:pt x="396" y="71137"/>
                </a:cubicBezTo>
                <a:cubicBezTo>
                  <a:pt x="-3934" y="114534"/>
                  <a:pt x="27728" y="153224"/>
                  <a:pt x="71126" y="157555"/>
                </a:cubicBezTo>
                <a:cubicBezTo>
                  <a:pt x="114523" y="161885"/>
                  <a:pt x="153213" y="130212"/>
                  <a:pt x="157543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0E77D3C-F38A-FBB0-93BB-3E2EA0627C85}"/>
              </a:ext>
            </a:extLst>
          </p:cNvPr>
          <p:cNvSpPr>
            <a:spLocks noChangeAspect="1"/>
          </p:cNvSpPr>
          <p:nvPr/>
        </p:nvSpPr>
        <p:spPr>
          <a:xfrm>
            <a:off x="6370097" y="4810224"/>
            <a:ext cx="183600" cy="183600"/>
          </a:xfrm>
          <a:custGeom>
            <a:avLst/>
            <a:gdLst>
              <a:gd name="connsiteX0" fmla="*/ 157555 w 157951"/>
              <a:gd name="connsiteY0" fmla="*/ 86814 h 157950"/>
              <a:gd name="connsiteX1" fmla="*/ 86814 w 157951"/>
              <a:gd name="connsiteY1" fmla="*/ 396 h 157950"/>
              <a:gd name="connsiteX2" fmla="*/ 396 w 157951"/>
              <a:gd name="connsiteY2" fmla="*/ 71137 h 157950"/>
              <a:gd name="connsiteX3" fmla="*/ 71137 w 157951"/>
              <a:gd name="connsiteY3" fmla="*/ 157555 h 157950"/>
              <a:gd name="connsiteX4" fmla="*/ 157555 w 157951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0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4"/>
                  <a:pt x="27739" y="153224"/>
                  <a:pt x="71137" y="157555"/>
                </a:cubicBezTo>
                <a:cubicBezTo>
                  <a:pt x="114535" y="161885"/>
                  <a:pt x="153224" y="130211"/>
                  <a:pt x="157555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1B1E2DBC-2F28-778B-B7F4-63AD6DA8FF47}"/>
              </a:ext>
            </a:extLst>
          </p:cNvPr>
          <p:cNvSpPr>
            <a:spLocks noChangeAspect="1"/>
          </p:cNvSpPr>
          <p:nvPr/>
        </p:nvSpPr>
        <p:spPr>
          <a:xfrm>
            <a:off x="818481" y="4558844"/>
            <a:ext cx="183600" cy="183600"/>
          </a:xfrm>
          <a:custGeom>
            <a:avLst/>
            <a:gdLst>
              <a:gd name="connsiteX0" fmla="*/ 157546 w 157941"/>
              <a:gd name="connsiteY0" fmla="*/ 86814 h 157950"/>
              <a:gd name="connsiteX1" fmla="*/ 86812 w 157941"/>
              <a:gd name="connsiteY1" fmla="*/ 396 h 157950"/>
              <a:gd name="connsiteX2" fmla="*/ 396 w 157941"/>
              <a:gd name="connsiteY2" fmla="*/ 71137 h 157950"/>
              <a:gd name="connsiteX3" fmla="*/ 71130 w 157941"/>
              <a:gd name="connsiteY3" fmla="*/ 157555 h 157950"/>
              <a:gd name="connsiteX4" fmla="*/ 157546 w 157941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50">
                <a:moveTo>
                  <a:pt x="157546" y="86814"/>
                </a:moveTo>
                <a:cubicBezTo>
                  <a:pt x="161876" y="43417"/>
                  <a:pt x="130208" y="4727"/>
                  <a:pt x="86812" y="396"/>
                </a:cubicBezTo>
                <a:cubicBezTo>
                  <a:pt x="43415" y="-3934"/>
                  <a:pt x="4726" y="27740"/>
                  <a:pt x="396" y="71137"/>
                </a:cubicBezTo>
                <a:cubicBezTo>
                  <a:pt x="-3934" y="114534"/>
                  <a:pt x="27734" y="153224"/>
                  <a:pt x="71130" y="157555"/>
                </a:cubicBezTo>
                <a:cubicBezTo>
                  <a:pt x="114527" y="161885"/>
                  <a:pt x="153216" y="130211"/>
                  <a:pt x="157546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56E67A19-6C9D-E406-07D9-30B34652FB2A}"/>
              </a:ext>
            </a:extLst>
          </p:cNvPr>
          <p:cNvSpPr>
            <a:spLocks noChangeAspect="1"/>
          </p:cNvSpPr>
          <p:nvPr/>
        </p:nvSpPr>
        <p:spPr>
          <a:xfrm>
            <a:off x="7592538" y="5999545"/>
            <a:ext cx="183600" cy="183600"/>
          </a:xfrm>
          <a:custGeom>
            <a:avLst/>
            <a:gdLst>
              <a:gd name="connsiteX0" fmla="*/ 157555 w 157951"/>
              <a:gd name="connsiteY0" fmla="*/ 86812 h 157941"/>
              <a:gd name="connsiteX1" fmla="*/ 86814 w 157951"/>
              <a:gd name="connsiteY1" fmla="*/ 396 h 157941"/>
              <a:gd name="connsiteX2" fmla="*/ 396 w 157951"/>
              <a:gd name="connsiteY2" fmla="*/ 71130 h 157941"/>
              <a:gd name="connsiteX3" fmla="*/ 71137 w 157951"/>
              <a:gd name="connsiteY3" fmla="*/ 157546 h 157941"/>
              <a:gd name="connsiteX4" fmla="*/ 157555 w 157951"/>
              <a:gd name="connsiteY4" fmla="*/ 86812 h 15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41">
                <a:moveTo>
                  <a:pt x="157555" y="86812"/>
                </a:moveTo>
                <a:cubicBezTo>
                  <a:pt x="161885" y="43415"/>
                  <a:pt x="130212" y="4726"/>
                  <a:pt x="86814" y="396"/>
                </a:cubicBezTo>
                <a:cubicBezTo>
                  <a:pt x="43417" y="-3934"/>
                  <a:pt x="4727" y="27734"/>
                  <a:pt x="396" y="71130"/>
                </a:cubicBezTo>
                <a:cubicBezTo>
                  <a:pt x="-3934" y="114527"/>
                  <a:pt x="27739" y="153216"/>
                  <a:pt x="71137" y="157546"/>
                </a:cubicBezTo>
                <a:cubicBezTo>
                  <a:pt x="114535" y="161876"/>
                  <a:pt x="153224" y="130208"/>
                  <a:pt x="157555" y="86812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D913BE17-190B-72D3-554F-0E3FDE5D7B78}"/>
              </a:ext>
            </a:extLst>
          </p:cNvPr>
          <p:cNvSpPr>
            <a:spLocks noChangeAspect="1"/>
          </p:cNvSpPr>
          <p:nvPr/>
        </p:nvSpPr>
        <p:spPr>
          <a:xfrm>
            <a:off x="6176808" y="5678322"/>
            <a:ext cx="183600" cy="183600"/>
          </a:xfrm>
          <a:custGeom>
            <a:avLst/>
            <a:gdLst>
              <a:gd name="connsiteX0" fmla="*/ 157555 w 157950"/>
              <a:gd name="connsiteY0" fmla="*/ 86816 h 157946"/>
              <a:gd name="connsiteX1" fmla="*/ 86814 w 157950"/>
              <a:gd name="connsiteY1" fmla="*/ 396 h 157946"/>
              <a:gd name="connsiteX2" fmla="*/ 396 w 157950"/>
              <a:gd name="connsiteY2" fmla="*/ 71135 h 157946"/>
              <a:gd name="connsiteX3" fmla="*/ 71137 w 157950"/>
              <a:gd name="connsiteY3" fmla="*/ 157550 h 157946"/>
              <a:gd name="connsiteX4" fmla="*/ 157555 w 157950"/>
              <a:gd name="connsiteY4" fmla="*/ 86816 h 15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46">
                <a:moveTo>
                  <a:pt x="157555" y="86816"/>
                </a:moveTo>
                <a:cubicBezTo>
                  <a:pt x="161886" y="43420"/>
                  <a:pt x="130211" y="4727"/>
                  <a:pt x="86814" y="396"/>
                </a:cubicBezTo>
                <a:cubicBezTo>
                  <a:pt x="43416" y="-3934"/>
                  <a:pt x="4727" y="27739"/>
                  <a:pt x="396" y="71135"/>
                </a:cubicBezTo>
                <a:cubicBezTo>
                  <a:pt x="-3934" y="114531"/>
                  <a:pt x="27740" y="153221"/>
                  <a:pt x="71137" y="157550"/>
                </a:cubicBezTo>
                <a:cubicBezTo>
                  <a:pt x="114534" y="161881"/>
                  <a:pt x="153224" y="130213"/>
                  <a:pt x="157555" y="86816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9F23F393-9BE3-D929-0FC4-600C800B6F1C}"/>
              </a:ext>
            </a:extLst>
          </p:cNvPr>
          <p:cNvSpPr/>
          <p:nvPr/>
        </p:nvSpPr>
        <p:spPr>
          <a:xfrm>
            <a:off x="2136429" y="3666357"/>
            <a:ext cx="2463863" cy="84475"/>
          </a:xfrm>
          <a:custGeom>
            <a:avLst/>
            <a:gdLst>
              <a:gd name="connsiteX0" fmla="*/ 0 w 2463863"/>
              <a:gd name="connsiteY0" fmla="*/ 84475 h 84475"/>
              <a:gd name="connsiteX1" fmla="*/ 2463863 w 2463863"/>
              <a:gd name="connsiteY1" fmla="*/ 0 h 8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63863" h="84475">
                <a:moveTo>
                  <a:pt x="0" y="84475"/>
                </a:moveTo>
                <a:lnTo>
                  <a:pt x="2463863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9AC9DB6F-EEC6-92ED-7DFB-EBB780E1ABF6}"/>
              </a:ext>
            </a:extLst>
          </p:cNvPr>
          <p:cNvSpPr>
            <a:spLocks noChangeAspect="1"/>
          </p:cNvSpPr>
          <p:nvPr/>
        </p:nvSpPr>
        <p:spPr>
          <a:xfrm>
            <a:off x="4521317" y="3587383"/>
            <a:ext cx="183600" cy="183600"/>
          </a:xfrm>
          <a:custGeom>
            <a:avLst/>
            <a:gdLst>
              <a:gd name="connsiteX0" fmla="*/ 157555 w 157950"/>
              <a:gd name="connsiteY0" fmla="*/ 86814 h 157939"/>
              <a:gd name="connsiteX1" fmla="*/ 86814 w 157950"/>
              <a:gd name="connsiteY1" fmla="*/ 396 h 157939"/>
              <a:gd name="connsiteX2" fmla="*/ 396 w 157950"/>
              <a:gd name="connsiteY2" fmla="*/ 71137 h 157939"/>
              <a:gd name="connsiteX3" fmla="*/ 71137 w 157950"/>
              <a:gd name="connsiteY3" fmla="*/ 157544 h 157939"/>
              <a:gd name="connsiteX4" fmla="*/ 157555 w 157950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39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6" y="-3934"/>
                  <a:pt x="4727" y="27740"/>
                  <a:pt x="396" y="71137"/>
                </a:cubicBezTo>
                <a:cubicBezTo>
                  <a:pt x="-3934" y="114523"/>
                  <a:pt x="27740" y="153213"/>
                  <a:pt x="71137" y="157544"/>
                </a:cubicBezTo>
                <a:cubicBezTo>
                  <a:pt x="114534" y="161874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A9CADB50-756A-D21F-9C54-50A22E9A82DC}"/>
              </a:ext>
            </a:extLst>
          </p:cNvPr>
          <p:cNvSpPr>
            <a:spLocks noChangeAspect="1"/>
          </p:cNvSpPr>
          <p:nvPr/>
        </p:nvSpPr>
        <p:spPr>
          <a:xfrm>
            <a:off x="2057453" y="3671847"/>
            <a:ext cx="183600" cy="183600"/>
          </a:xfrm>
          <a:custGeom>
            <a:avLst/>
            <a:gdLst>
              <a:gd name="connsiteX0" fmla="*/ 157543 w 157939"/>
              <a:gd name="connsiteY0" fmla="*/ 86814 h 157950"/>
              <a:gd name="connsiteX1" fmla="*/ 86814 w 157939"/>
              <a:gd name="connsiteY1" fmla="*/ 396 h 157950"/>
              <a:gd name="connsiteX2" fmla="*/ 396 w 157939"/>
              <a:gd name="connsiteY2" fmla="*/ 71137 h 157950"/>
              <a:gd name="connsiteX3" fmla="*/ 71137 w 157939"/>
              <a:gd name="connsiteY3" fmla="*/ 157555 h 157950"/>
              <a:gd name="connsiteX4" fmla="*/ 157543 w 157939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50">
                <a:moveTo>
                  <a:pt x="157543" y="86814"/>
                </a:moveTo>
                <a:cubicBezTo>
                  <a:pt x="161874" y="43417"/>
                  <a:pt x="130212" y="4727"/>
                  <a:pt x="86814" y="396"/>
                </a:cubicBezTo>
                <a:cubicBezTo>
                  <a:pt x="43416" y="-3934"/>
                  <a:pt x="4727" y="27740"/>
                  <a:pt x="396" y="71137"/>
                </a:cubicBezTo>
                <a:cubicBezTo>
                  <a:pt x="-3934" y="114535"/>
                  <a:pt x="27740" y="153224"/>
                  <a:pt x="71137" y="157555"/>
                </a:cubicBezTo>
                <a:cubicBezTo>
                  <a:pt x="114523" y="161886"/>
                  <a:pt x="153213" y="130212"/>
                  <a:pt x="157543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Textfeld 5">
            <a:extLst>
              <a:ext uri="{FF2B5EF4-FFF2-40B4-BE49-F238E27FC236}">
                <a16:creationId xmlns:a16="http://schemas.microsoft.com/office/drawing/2014/main" id="{DC88BEF2-DA56-BF42-F9B0-1F3DB78E05BF}"/>
              </a:ext>
            </a:extLst>
          </p:cNvPr>
          <p:cNvSpPr txBox="1"/>
          <p:nvPr/>
        </p:nvSpPr>
        <p:spPr>
          <a:xfrm>
            <a:off x="466726" y="1119216"/>
            <a:ext cx="6164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dynamic graph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insert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delete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connected?</a:t>
            </a:r>
          </a:p>
        </p:txBody>
      </p:sp>
    </p:spTree>
    <p:extLst>
      <p:ext uri="{BB962C8B-B14F-4D97-AF65-F5344CB8AC3E}">
        <p14:creationId xmlns:p14="http://schemas.microsoft.com/office/powerpoint/2010/main" val="250090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3" grpId="0" animBg="1"/>
      <p:bldP spid="40" grpId="0" animBg="1"/>
      <p:bldP spid="41" grpId="0" animBg="1"/>
      <p:bldP spid="8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F83D2-ACFD-E259-9518-76F7A69C1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356DC3E-02DF-B48F-6DE0-C9D2C6D86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Wolfgang Mulzer –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/>
              <a:t>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E9EC279-5097-4B09-E899-F00BC402F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Title 76">
            <a:extLst>
              <a:ext uri="{FF2B5EF4-FFF2-40B4-BE49-F238E27FC236}">
                <a16:creationId xmlns:a16="http://schemas.microsoft.com/office/drawing/2014/main" id="{BDE49842-2DDC-FBDC-5685-E0E72E55B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Connectivity</a:t>
            </a:r>
            <a:endParaRPr lang="en-DE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8C74EEA-C9B8-3327-11B9-06F6D9A52C40}"/>
              </a:ext>
            </a:extLst>
          </p:cNvPr>
          <p:cNvSpPr/>
          <p:nvPr/>
        </p:nvSpPr>
        <p:spPr>
          <a:xfrm>
            <a:off x="7495319" y="2898752"/>
            <a:ext cx="712767" cy="1727169"/>
          </a:xfrm>
          <a:custGeom>
            <a:avLst/>
            <a:gdLst>
              <a:gd name="connsiteX0" fmla="*/ 712767 w 712767"/>
              <a:gd name="connsiteY0" fmla="*/ 0 h 1727169"/>
              <a:gd name="connsiteX1" fmla="*/ 0 w 712767"/>
              <a:gd name="connsiteY1" fmla="*/ 1727169 h 172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2767" h="1727169">
                <a:moveTo>
                  <a:pt x="712767" y="0"/>
                </a:moveTo>
                <a:lnTo>
                  <a:pt x="0" y="1727169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5446FC-BBFC-7351-197E-E711B85E3DEA}"/>
              </a:ext>
            </a:extLst>
          </p:cNvPr>
          <p:cNvSpPr/>
          <p:nvPr/>
        </p:nvSpPr>
        <p:spPr>
          <a:xfrm>
            <a:off x="1981556" y="2870874"/>
            <a:ext cx="1605031" cy="1773983"/>
          </a:xfrm>
          <a:custGeom>
            <a:avLst/>
            <a:gdLst>
              <a:gd name="connsiteX0" fmla="*/ 0 w 1605031"/>
              <a:gd name="connsiteY0" fmla="*/ 1773983 h 1773983"/>
              <a:gd name="connsiteX1" fmla="*/ 1605032 w 1605031"/>
              <a:gd name="connsiteY1" fmla="*/ 0 h 177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5031" h="1773983">
                <a:moveTo>
                  <a:pt x="0" y="1773983"/>
                </a:moveTo>
                <a:lnTo>
                  <a:pt x="1605032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33FE116-80D7-743B-4ED9-9487E981F9F0}"/>
              </a:ext>
            </a:extLst>
          </p:cNvPr>
          <p:cNvSpPr/>
          <p:nvPr/>
        </p:nvSpPr>
        <p:spPr>
          <a:xfrm>
            <a:off x="2162077" y="3750832"/>
            <a:ext cx="4070645" cy="1984059"/>
          </a:xfrm>
          <a:custGeom>
            <a:avLst/>
            <a:gdLst>
              <a:gd name="connsiteX0" fmla="*/ 0 w 1013704"/>
              <a:gd name="connsiteY0" fmla="*/ 0 h 795483"/>
              <a:gd name="connsiteX1" fmla="*/ 1013705 w 1013704"/>
              <a:gd name="connsiteY1" fmla="*/ 795483 h 79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3704" h="795483">
                <a:moveTo>
                  <a:pt x="0" y="0"/>
                </a:moveTo>
                <a:lnTo>
                  <a:pt x="1013705" y="795483"/>
                </a:lnTo>
              </a:path>
            </a:pathLst>
          </a:custGeom>
          <a:noFill/>
          <a:ln w="31750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2915A29-8A00-D40D-E0EE-E6054253C2F1}"/>
              </a:ext>
            </a:extLst>
          </p:cNvPr>
          <p:cNvSpPr/>
          <p:nvPr/>
        </p:nvSpPr>
        <p:spPr>
          <a:xfrm>
            <a:off x="5389658" y="4453557"/>
            <a:ext cx="1047912" cy="428625"/>
          </a:xfrm>
          <a:custGeom>
            <a:avLst/>
            <a:gdLst>
              <a:gd name="connsiteX0" fmla="*/ 975540 w 975540"/>
              <a:gd name="connsiteY0" fmla="*/ 523466 h 523466"/>
              <a:gd name="connsiteX1" fmla="*/ 0 w 975540"/>
              <a:gd name="connsiteY1" fmla="*/ 0 h 52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5540" h="523466">
                <a:moveTo>
                  <a:pt x="975540" y="523466"/>
                </a:moveTo>
                <a:lnTo>
                  <a:pt x="0" y="0"/>
                </a:lnTo>
              </a:path>
            </a:pathLst>
          </a:custGeom>
          <a:noFill/>
          <a:ln w="31750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AD86A03-192A-3451-A154-7008ABFBA295}"/>
              </a:ext>
            </a:extLst>
          </p:cNvPr>
          <p:cNvSpPr>
            <a:spLocks noChangeAspect="1"/>
          </p:cNvSpPr>
          <p:nvPr/>
        </p:nvSpPr>
        <p:spPr>
          <a:xfrm>
            <a:off x="6840864" y="3764823"/>
            <a:ext cx="183600" cy="183600"/>
          </a:xfrm>
          <a:custGeom>
            <a:avLst/>
            <a:gdLst>
              <a:gd name="connsiteX0" fmla="*/ 157555 w 157951"/>
              <a:gd name="connsiteY0" fmla="*/ 86814 h 157950"/>
              <a:gd name="connsiteX1" fmla="*/ 86814 w 157951"/>
              <a:gd name="connsiteY1" fmla="*/ 396 h 157950"/>
              <a:gd name="connsiteX2" fmla="*/ 396 w 157951"/>
              <a:gd name="connsiteY2" fmla="*/ 71137 h 157950"/>
              <a:gd name="connsiteX3" fmla="*/ 71137 w 157951"/>
              <a:gd name="connsiteY3" fmla="*/ 157555 h 157950"/>
              <a:gd name="connsiteX4" fmla="*/ 157555 w 157951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0">
                <a:moveTo>
                  <a:pt x="157555" y="86814"/>
                </a:moveTo>
                <a:cubicBezTo>
                  <a:pt x="161885" y="43416"/>
                  <a:pt x="130212" y="4727"/>
                  <a:pt x="86814" y="396"/>
                </a:cubicBezTo>
                <a:cubicBezTo>
                  <a:pt x="43417" y="-3934"/>
                  <a:pt x="4727" y="27739"/>
                  <a:pt x="396" y="71137"/>
                </a:cubicBezTo>
                <a:cubicBezTo>
                  <a:pt x="-3935" y="114534"/>
                  <a:pt x="27740" y="153224"/>
                  <a:pt x="71137" y="157555"/>
                </a:cubicBezTo>
                <a:cubicBezTo>
                  <a:pt x="114535" y="161885"/>
                  <a:pt x="153224" y="130211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8B700679-7E1E-9588-91EA-E7EA40E0C143}"/>
              </a:ext>
            </a:extLst>
          </p:cNvPr>
          <p:cNvSpPr/>
          <p:nvPr/>
        </p:nvSpPr>
        <p:spPr>
          <a:xfrm>
            <a:off x="7185805" y="3377650"/>
            <a:ext cx="157951" cy="157939"/>
          </a:xfrm>
          <a:custGeom>
            <a:avLst/>
            <a:gdLst>
              <a:gd name="connsiteX0" fmla="*/ 157555 w 157951"/>
              <a:gd name="connsiteY0" fmla="*/ 86814 h 157939"/>
              <a:gd name="connsiteX1" fmla="*/ 86814 w 157951"/>
              <a:gd name="connsiteY1" fmla="*/ 396 h 157939"/>
              <a:gd name="connsiteX2" fmla="*/ 396 w 157951"/>
              <a:gd name="connsiteY2" fmla="*/ 71126 h 157939"/>
              <a:gd name="connsiteX3" fmla="*/ 71137 w 157951"/>
              <a:gd name="connsiteY3" fmla="*/ 157543 h 157939"/>
              <a:gd name="connsiteX4" fmla="*/ 157555 w 157951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39">
                <a:moveTo>
                  <a:pt x="157555" y="86814"/>
                </a:moveTo>
                <a:cubicBezTo>
                  <a:pt x="161885" y="43416"/>
                  <a:pt x="130212" y="4727"/>
                  <a:pt x="86814" y="396"/>
                </a:cubicBezTo>
                <a:cubicBezTo>
                  <a:pt x="43417" y="-3934"/>
                  <a:pt x="4727" y="27728"/>
                  <a:pt x="396" y="71126"/>
                </a:cubicBezTo>
                <a:cubicBezTo>
                  <a:pt x="-3934" y="114523"/>
                  <a:pt x="27739" y="153213"/>
                  <a:pt x="71137" y="157543"/>
                </a:cubicBezTo>
                <a:cubicBezTo>
                  <a:pt x="114535" y="161874"/>
                  <a:pt x="153224" y="130200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B415B24-2EAA-34AF-F046-9748675BD413}"/>
              </a:ext>
            </a:extLst>
          </p:cNvPr>
          <p:cNvSpPr>
            <a:spLocks noChangeAspect="1"/>
          </p:cNvSpPr>
          <p:nvPr/>
        </p:nvSpPr>
        <p:spPr>
          <a:xfrm>
            <a:off x="7587065" y="3828182"/>
            <a:ext cx="183600" cy="183600"/>
          </a:xfrm>
          <a:custGeom>
            <a:avLst/>
            <a:gdLst>
              <a:gd name="connsiteX0" fmla="*/ 157555 w 157951"/>
              <a:gd name="connsiteY0" fmla="*/ 86814 h 157951"/>
              <a:gd name="connsiteX1" fmla="*/ 86814 w 157951"/>
              <a:gd name="connsiteY1" fmla="*/ 396 h 157951"/>
              <a:gd name="connsiteX2" fmla="*/ 396 w 157951"/>
              <a:gd name="connsiteY2" fmla="*/ 71137 h 157951"/>
              <a:gd name="connsiteX3" fmla="*/ 71137 w 157951"/>
              <a:gd name="connsiteY3" fmla="*/ 157555 h 157951"/>
              <a:gd name="connsiteX4" fmla="*/ 157555 w 157951"/>
              <a:gd name="connsiteY4" fmla="*/ 86814 h 15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1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4"/>
                  <a:pt x="27739" y="153224"/>
                  <a:pt x="71137" y="157555"/>
                </a:cubicBezTo>
                <a:cubicBezTo>
                  <a:pt x="114535" y="161886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099F2442-868A-700A-66D2-FE86A0077D26}"/>
              </a:ext>
            </a:extLst>
          </p:cNvPr>
          <p:cNvSpPr>
            <a:spLocks noChangeAspect="1"/>
          </p:cNvSpPr>
          <p:nvPr/>
        </p:nvSpPr>
        <p:spPr>
          <a:xfrm>
            <a:off x="8129110" y="2828554"/>
            <a:ext cx="183600" cy="183600"/>
          </a:xfrm>
          <a:custGeom>
            <a:avLst/>
            <a:gdLst>
              <a:gd name="connsiteX0" fmla="*/ 157555 w 157951"/>
              <a:gd name="connsiteY0" fmla="*/ 86814 h 157951"/>
              <a:gd name="connsiteX1" fmla="*/ 86814 w 157951"/>
              <a:gd name="connsiteY1" fmla="*/ 396 h 157951"/>
              <a:gd name="connsiteX2" fmla="*/ 396 w 157951"/>
              <a:gd name="connsiteY2" fmla="*/ 71137 h 157951"/>
              <a:gd name="connsiteX3" fmla="*/ 71137 w 157951"/>
              <a:gd name="connsiteY3" fmla="*/ 157555 h 157951"/>
              <a:gd name="connsiteX4" fmla="*/ 157555 w 157951"/>
              <a:gd name="connsiteY4" fmla="*/ 86814 h 15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1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5"/>
                  <a:pt x="27739" y="153224"/>
                  <a:pt x="71137" y="157555"/>
                </a:cubicBezTo>
                <a:cubicBezTo>
                  <a:pt x="114535" y="161886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ABF0D30-A11E-9940-4362-23F075965104}"/>
              </a:ext>
            </a:extLst>
          </p:cNvPr>
          <p:cNvSpPr>
            <a:spLocks noChangeAspect="1"/>
          </p:cNvSpPr>
          <p:nvPr/>
        </p:nvSpPr>
        <p:spPr>
          <a:xfrm>
            <a:off x="3507612" y="2791911"/>
            <a:ext cx="183600" cy="183600"/>
          </a:xfrm>
          <a:custGeom>
            <a:avLst/>
            <a:gdLst>
              <a:gd name="connsiteX0" fmla="*/ 157555 w 157950"/>
              <a:gd name="connsiteY0" fmla="*/ 86803 h 157939"/>
              <a:gd name="connsiteX1" fmla="*/ 86814 w 157950"/>
              <a:gd name="connsiteY1" fmla="*/ 396 h 157939"/>
              <a:gd name="connsiteX2" fmla="*/ 396 w 157950"/>
              <a:gd name="connsiteY2" fmla="*/ 71125 h 157939"/>
              <a:gd name="connsiteX3" fmla="*/ 71137 w 157950"/>
              <a:gd name="connsiteY3" fmla="*/ 157543 h 157939"/>
              <a:gd name="connsiteX4" fmla="*/ 157555 w 157950"/>
              <a:gd name="connsiteY4" fmla="*/ 86803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39">
                <a:moveTo>
                  <a:pt x="157555" y="86803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6" y="-3935"/>
                  <a:pt x="4727" y="27728"/>
                  <a:pt x="396" y="71125"/>
                </a:cubicBezTo>
                <a:cubicBezTo>
                  <a:pt x="-3934" y="114523"/>
                  <a:pt x="27740" y="153213"/>
                  <a:pt x="71137" y="157543"/>
                </a:cubicBezTo>
                <a:cubicBezTo>
                  <a:pt x="114534" y="161874"/>
                  <a:pt x="153224" y="130200"/>
                  <a:pt x="157555" y="86803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658F6948-A25F-E221-ECF7-7E385626C22C}"/>
              </a:ext>
            </a:extLst>
          </p:cNvPr>
          <p:cNvSpPr>
            <a:spLocks noChangeAspect="1"/>
          </p:cNvSpPr>
          <p:nvPr/>
        </p:nvSpPr>
        <p:spPr>
          <a:xfrm>
            <a:off x="1902580" y="4565883"/>
            <a:ext cx="183600" cy="183600"/>
          </a:xfrm>
          <a:custGeom>
            <a:avLst/>
            <a:gdLst>
              <a:gd name="connsiteX0" fmla="*/ 157555 w 157950"/>
              <a:gd name="connsiteY0" fmla="*/ 86814 h 157950"/>
              <a:gd name="connsiteX1" fmla="*/ 86814 w 157950"/>
              <a:gd name="connsiteY1" fmla="*/ 396 h 157950"/>
              <a:gd name="connsiteX2" fmla="*/ 396 w 157950"/>
              <a:gd name="connsiteY2" fmla="*/ 71137 h 157950"/>
              <a:gd name="connsiteX3" fmla="*/ 71137 w 157950"/>
              <a:gd name="connsiteY3" fmla="*/ 157555 h 157950"/>
              <a:gd name="connsiteX4" fmla="*/ 157555 w 157950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50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5" y="114534"/>
                  <a:pt x="27739" y="153224"/>
                  <a:pt x="71137" y="157555"/>
                </a:cubicBezTo>
                <a:cubicBezTo>
                  <a:pt x="114534" y="161885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65C17588-2EC0-9ECB-4BF8-E40D563A8960}"/>
              </a:ext>
            </a:extLst>
          </p:cNvPr>
          <p:cNvSpPr/>
          <p:nvPr/>
        </p:nvSpPr>
        <p:spPr>
          <a:xfrm>
            <a:off x="1981556" y="3750833"/>
            <a:ext cx="154873" cy="894024"/>
          </a:xfrm>
          <a:custGeom>
            <a:avLst/>
            <a:gdLst>
              <a:gd name="connsiteX0" fmla="*/ 0 w 154873"/>
              <a:gd name="connsiteY0" fmla="*/ 894024 h 894024"/>
              <a:gd name="connsiteX1" fmla="*/ 154873 w 154873"/>
              <a:gd name="connsiteY1" fmla="*/ 0 h 894024"/>
              <a:gd name="connsiteX2" fmla="*/ 154873 w 154873"/>
              <a:gd name="connsiteY2" fmla="*/ 0 h 89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873" h="894024">
                <a:moveTo>
                  <a:pt x="0" y="894024"/>
                </a:moveTo>
                <a:lnTo>
                  <a:pt x="154873" y="0"/>
                </a:lnTo>
                <a:lnTo>
                  <a:pt x="154873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89A550D-E636-7CD9-1FF2-A1E0C8A5F547}"/>
              </a:ext>
            </a:extLst>
          </p:cNvPr>
          <p:cNvSpPr/>
          <p:nvPr/>
        </p:nvSpPr>
        <p:spPr>
          <a:xfrm>
            <a:off x="2136429" y="2870874"/>
            <a:ext cx="1450158" cy="879958"/>
          </a:xfrm>
          <a:custGeom>
            <a:avLst/>
            <a:gdLst>
              <a:gd name="connsiteX0" fmla="*/ 0 w 1450158"/>
              <a:gd name="connsiteY0" fmla="*/ 879959 h 879958"/>
              <a:gd name="connsiteX1" fmla="*/ 1450159 w 1450158"/>
              <a:gd name="connsiteY1" fmla="*/ 0 h 87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0158" h="879958">
                <a:moveTo>
                  <a:pt x="0" y="879959"/>
                </a:moveTo>
                <a:lnTo>
                  <a:pt x="1450159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341824B-8675-3140-E156-91415B01875F}"/>
              </a:ext>
            </a:extLst>
          </p:cNvPr>
          <p:cNvSpPr/>
          <p:nvPr/>
        </p:nvSpPr>
        <p:spPr>
          <a:xfrm>
            <a:off x="3586588" y="2870874"/>
            <a:ext cx="1013704" cy="795483"/>
          </a:xfrm>
          <a:custGeom>
            <a:avLst/>
            <a:gdLst>
              <a:gd name="connsiteX0" fmla="*/ 0 w 1013704"/>
              <a:gd name="connsiteY0" fmla="*/ 0 h 795483"/>
              <a:gd name="connsiteX1" fmla="*/ 1013705 w 1013704"/>
              <a:gd name="connsiteY1" fmla="*/ 795483 h 79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3704" h="795483">
                <a:moveTo>
                  <a:pt x="0" y="0"/>
                </a:moveTo>
                <a:lnTo>
                  <a:pt x="1013705" y="795483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83B70B3-D56B-5144-C447-AF169162CEA5}"/>
              </a:ext>
            </a:extLst>
          </p:cNvPr>
          <p:cNvSpPr/>
          <p:nvPr/>
        </p:nvSpPr>
        <p:spPr>
          <a:xfrm>
            <a:off x="7264780" y="2898752"/>
            <a:ext cx="943306" cy="549084"/>
          </a:xfrm>
          <a:custGeom>
            <a:avLst/>
            <a:gdLst>
              <a:gd name="connsiteX0" fmla="*/ 0 w 943306"/>
              <a:gd name="connsiteY0" fmla="*/ 549084 h 549084"/>
              <a:gd name="connsiteX1" fmla="*/ 943306 w 943306"/>
              <a:gd name="connsiteY1" fmla="*/ 0 h 54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3306" h="549084">
                <a:moveTo>
                  <a:pt x="0" y="549084"/>
                </a:moveTo>
                <a:lnTo>
                  <a:pt x="943306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E1AFCF4C-284C-9919-D1E1-ACC0BF1DD4CD}"/>
              </a:ext>
            </a:extLst>
          </p:cNvPr>
          <p:cNvSpPr>
            <a:spLocks noChangeAspect="1"/>
          </p:cNvSpPr>
          <p:nvPr/>
        </p:nvSpPr>
        <p:spPr>
          <a:xfrm>
            <a:off x="6970083" y="3491886"/>
            <a:ext cx="285252" cy="285252"/>
          </a:xfrm>
          <a:custGeom>
            <a:avLst/>
            <a:gdLst>
              <a:gd name="connsiteX0" fmla="*/ 0 w 344940"/>
              <a:gd name="connsiteY0" fmla="*/ 387184 h 387183"/>
              <a:gd name="connsiteX1" fmla="*/ 344940 w 344940"/>
              <a:gd name="connsiteY1" fmla="*/ 0 h 38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4940" h="387183">
                <a:moveTo>
                  <a:pt x="0" y="387184"/>
                </a:moveTo>
                <a:lnTo>
                  <a:pt x="344940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EC831468-D2F5-5781-C2AE-9026D82913FC}"/>
              </a:ext>
            </a:extLst>
          </p:cNvPr>
          <p:cNvSpPr/>
          <p:nvPr/>
        </p:nvSpPr>
        <p:spPr>
          <a:xfrm>
            <a:off x="7264780" y="3444717"/>
            <a:ext cx="401260" cy="450543"/>
          </a:xfrm>
          <a:custGeom>
            <a:avLst/>
            <a:gdLst>
              <a:gd name="connsiteX0" fmla="*/ 0 w 401260"/>
              <a:gd name="connsiteY0" fmla="*/ 0 h 450543"/>
              <a:gd name="connsiteX1" fmla="*/ 401261 w 401260"/>
              <a:gd name="connsiteY1" fmla="*/ 450543 h 45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1260" h="450543">
                <a:moveTo>
                  <a:pt x="0" y="0"/>
                </a:moveTo>
                <a:lnTo>
                  <a:pt x="401261" y="450543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19C5BBBB-6353-0BC5-7F1E-951FBA7976A8}"/>
              </a:ext>
            </a:extLst>
          </p:cNvPr>
          <p:cNvSpPr/>
          <p:nvPr/>
        </p:nvSpPr>
        <p:spPr>
          <a:xfrm>
            <a:off x="897453" y="4637819"/>
            <a:ext cx="1084102" cy="7038"/>
          </a:xfrm>
          <a:custGeom>
            <a:avLst/>
            <a:gdLst>
              <a:gd name="connsiteX0" fmla="*/ 0 w 1084102"/>
              <a:gd name="connsiteY0" fmla="*/ 0 h 7038"/>
              <a:gd name="connsiteX1" fmla="*/ 1084103 w 1084102"/>
              <a:gd name="connsiteY1" fmla="*/ 7039 h 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4102" h="7038">
                <a:moveTo>
                  <a:pt x="0" y="0"/>
                </a:moveTo>
                <a:lnTo>
                  <a:pt x="1084103" y="7039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BB937278-5DAD-6BAA-BDB7-3D46C2B4C821}"/>
              </a:ext>
            </a:extLst>
          </p:cNvPr>
          <p:cNvSpPr/>
          <p:nvPr/>
        </p:nvSpPr>
        <p:spPr>
          <a:xfrm>
            <a:off x="897453" y="3750833"/>
            <a:ext cx="1238976" cy="886985"/>
          </a:xfrm>
          <a:custGeom>
            <a:avLst/>
            <a:gdLst>
              <a:gd name="connsiteX0" fmla="*/ 0 w 1238976"/>
              <a:gd name="connsiteY0" fmla="*/ 886986 h 886985"/>
              <a:gd name="connsiteX1" fmla="*/ 1238976 w 1238976"/>
              <a:gd name="connsiteY1" fmla="*/ 0 h 88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8976" h="886985">
                <a:moveTo>
                  <a:pt x="0" y="886986"/>
                </a:moveTo>
                <a:lnTo>
                  <a:pt x="1238976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3B6FD9CA-B38D-C937-9409-9E612EA67399}"/>
              </a:ext>
            </a:extLst>
          </p:cNvPr>
          <p:cNvSpPr>
            <a:spLocks noChangeAspect="1"/>
          </p:cNvSpPr>
          <p:nvPr/>
        </p:nvSpPr>
        <p:spPr>
          <a:xfrm>
            <a:off x="5393871" y="3972772"/>
            <a:ext cx="183600" cy="183600"/>
          </a:xfrm>
          <a:custGeom>
            <a:avLst/>
            <a:gdLst>
              <a:gd name="connsiteX0" fmla="*/ 157555 w 157950"/>
              <a:gd name="connsiteY0" fmla="*/ 86814 h 157950"/>
              <a:gd name="connsiteX1" fmla="*/ 86814 w 157950"/>
              <a:gd name="connsiteY1" fmla="*/ 396 h 157950"/>
              <a:gd name="connsiteX2" fmla="*/ 396 w 157950"/>
              <a:gd name="connsiteY2" fmla="*/ 71137 h 157950"/>
              <a:gd name="connsiteX3" fmla="*/ 71137 w 157950"/>
              <a:gd name="connsiteY3" fmla="*/ 157555 h 157950"/>
              <a:gd name="connsiteX4" fmla="*/ 157555 w 157950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50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6" y="-3934"/>
                  <a:pt x="4727" y="27740"/>
                  <a:pt x="396" y="71137"/>
                </a:cubicBezTo>
                <a:cubicBezTo>
                  <a:pt x="-3934" y="114534"/>
                  <a:pt x="27739" y="153224"/>
                  <a:pt x="71137" y="157555"/>
                </a:cubicBezTo>
                <a:cubicBezTo>
                  <a:pt x="114534" y="161885"/>
                  <a:pt x="153224" y="130211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1E50E41B-7919-7FAA-F493-12D8C4A6DB17}"/>
              </a:ext>
            </a:extLst>
          </p:cNvPr>
          <p:cNvSpPr>
            <a:spLocks noChangeAspect="1"/>
          </p:cNvSpPr>
          <p:nvPr/>
        </p:nvSpPr>
        <p:spPr>
          <a:xfrm>
            <a:off x="4680053" y="4270202"/>
            <a:ext cx="183600" cy="183600"/>
          </a:xfrm>
          <a:custGeom>
            <a:avLst/>
            <a:gdLst>
              <a:gd name="connsiteX0" fmla="*/ 157555 w 157950"/>
              <a:gd name="connsiteY0" fmla="*/ 86814 h 157950"/>
              <a:gd name="connsiteX1" fmla="*/ 86814 w 157950"/>
              <a:gd name="connsiteY1" fmla="*/ 396 h 157950"/>
              <a:gd name="connsiteX2" fmla="*/ 396 w 157950"/>
              <a:gd name="connsiteY2" fmla="*/ 71137 h 157950"/>
              <a:gd name="connsiteX3" fmla="*/ 71137 w 157950"/>
              <a:gd name="connsiteY3" fmla="*/ 157555 h 157950"/>
              <a:gd name="connsiteX4" fmla="*/ 157555 w 157950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50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6" y="-3934"/>
                  <a:pt x="4727" y="27740"/>
                  <a:pt x="396" y="71137"/>
                </a:cubicBezTo>
                <a:cubicBezTo>
                  <a:pt x="-3934" y="114534"/>
                  <a:pt x="27740" y="153224"/>
                  <a:pt x="71137" y="157555"/>
                </a:cubicBezTo>
                <a:cubicBezTo>
                  <a:pt x="114534" y="161885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AE89F36-1800-CD57-1CE2-D92D4309D248}"/>
              </a:ext>
            </a:extLst>
          </p:cNvPr>
          <p:cNvSpPr>
            <a:spLocks noChangeAspect="1"/>
          </p:cNvSpPr>
          <p:nvPr/>
        </p:nvSpPr>
        <p:spPr>
          <a:xfrm>
            <a:off x="7416344" y="4555724"/>
            <a:ext cx="183600" cy="183600"/>
          </a:xfrm>
          <a:custGeom>
            <a:avLst/>
            <a:gdLst>
              <a:gd name="connsiteX0" fmla="*/ 157555 w 157950"/>
              <a:gd name="connsiteY0" fmla="*/ 86814 h 157950"/>
              <a:gd name="connsiteX1" fmla="*/ 86814 w 157950"/>
              <a:gd name="connsiteY1" fmla="*/ 396 h 157950"/>
              <a:gd name="connsiteX2" fmla="*/ 396 w 157950"/>
              <a:gd name="connsiteY2" fmla="*/ 71137 h 157950"/>
              <a:gd name="connsiteX3" fmla="*/ 71137 w 157950"/>
              <a:gd name="connsiteY3" fmla="*/ 157555 h 157950"/>
              <a:gd name="connsiteX4" fmla="*/ 157555 w 157950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50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7" y="-3935"/>
                  <a:pt x="4726" y="27739"/>
                  <a:pt x="396" y="71137"/>
                </a:cubicBezTo>
                <a:cubicBezTo>
                  <a:pt x="-3935" y="114534"/>
                  <a:pt x="27740" y="153224"/>
                  <a:pt x="71137" y="157555"/>
                </a:cubicBezTo>
                <a:cubicBezTo>
                  <a:pt x="114535" y="161885"/>
                  <a:pt x="153224" y="130211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114C666B-E626-C77F-484A-22914816AF52}"/>
              </a:ext>
            </a:extLst>
          </p:cNvPr>
          <p:cNvSpPr/>
          <p:nvPr/>
        </p:nvSpPr>
        <p:spPr>
          <a:xfrm>
            <a:off x="5413361" y="4051747"/>
            <a:ext cx="59485" cy="404494"/>
          </a:xfrm>
          <a:custGeom>
            <a:avLst/>
            <a:gdLst>
              <a:gd name="connsiteX0" fmla="*/ 59486 w 59485"/>
              <a:gd name="connsiteY0" fmla="*/ 0 h 404494"/>
              <a:gd name="connsiteX1" fmla="*/ 0 w 59485"/>
              <a:gd name="connsiteY1" fmla="*/ 404495 h 40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485" h="404494">
                <a:moveTo>
                  <a:pt x="59486" y="0"/>
                </a:moveTo>
                <a:lnTo>
                  <a:pt x="0" y="404495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D8E2A7B1-EF6A-FF82-DABD-396FC3869FAC}"/>
              </a:ext>
            </a:extLst>
          </p:cNvPr>
          <p:cNvSpPr/>
          <p:nvPr/>
        </p:nvSpPr>
        <p:spPr>
          <a:xfrm>
            <a:off x="4759028" y="4349176"/>
            <a:ext cx="654333" cy="107065"/>
          </a:xfrm>
          <a:custGeom>
            <a:avLst/>
            <a:gdLst>
              <a:gd name="connsiteX0" fmla="*/ 654333 w 654333"/>
              <a:gd name="connsiteY0" fmla="*/ 107065 h 107065"/>
              <a:gd name="connsiteX1" fmla="*/ 0 w 654333"/>
              <a:gd name="connsiteY1" fmla="*/ 0 h 10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4333" h="107065">
                <a:moveTo>
                  <a:pt x="654333" y="107065"/>
                </a:moveTo>
                <a:lnTo>
                  <a:pt x="0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D61B6940-19CF-279A-60B2-892486D40903}"/>
              </a:ext>
            </a:extLst>
          </p:cNvPr>
          <p:cNvSpPr/>
          <p:nvPr/>
        </p:nvSpPr>
        <p:spPr>
          <a:xfrm>
            <a:off x="4759028" y="4051747"/>
            <a:ext cx="713818" cy="297429"/>
          </a:xfrm>
          <a:custGeom>
            <a:avLst/>
            <a:gdLst>
              <a:gd name="connsiteX0" fmla="*/ 0 w 713818"/>
              <a:gd name="connsiteY0" fmla="*/ 297429 h 297429"/>
              <a:gd name="connsiteX1" fmla="*/ 713819 w 713818"/>
              <a:gd name="connsiteY1" fmla="*/ 0 h 29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3818" h="297429">
                <a:moveTo>
                  <a:pt x="0" y="297429"/>
                </a:moveTo>
                <a:lnTo>
                  <a:pt x="713819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0F7CD776-FBD7-59DE-6B0A-A6C1709B2EA7}"/>
              </a:ext>
            </a:extLst>
          </p:cNvPr>
          <p:cNvSpPr>
            <a:spLocks noChangeAspect="1"/>
          </p:cNvSpPr>
          <p:nvPr/>
        </p:nvSpPr>
        <p:spPr>
          <a:xfrm>
            <a:off x="3523791" y="5987651"/>
            <a:ext cx="183600" cy="183600"/>
          </a:xfrm>
          <a:custGeom>
            <a:avLst/>
            <a:gdLst>
              <a:gd name="connsiteX0" fmla="*/ 157544 w 157939"/>
              <a:gd name="connsiteY0" fmla="*/ 86812 h 157941"/>
              <a:gd name="connsiteX1" fmla="*/ 86814 w 157939"/>
              <a:gd name="connsiteY1" fmla="*/ 396 h 157941"/>
              <a:gd name="connsiteX2" fmla="*/ 396 w 157939"/>
              <a:gd name="connsiteY2" fmla="*/ 71130 h 157941"/>
              <a:gd name="connsiteX3" fmla="*/ 71126 w 157939"/>
              <a:gd name="connsiteY3" fmla="*/ 157546 h 157941"/>
              <a:gd name="connsiteX4" fmla="*/ 157544 w 157939"/>
              <a:gd name="connsiteY4" fmla="*/ 86812 h 15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41">
                <a:moveTo>
                  <a:pt x="157544" y="86812"/>
                </a:moveTo>
                <a:cubicBezTo>
                  <a:pt x="161874" y="43415"/>
                  <a:pt x="130212" y="4726"/>
                  <a:pt x="86814" y="396"/>
                </a:cubicBezTo>
                <a:cubicBezTo>
                  <a:pt x="43417" y="-3934"/>
                  <a:pt x="4727" y="27734"/>
                  <a:pt x="396" y="71130"/>
                </a:cubicBezTo>
                <a:cubicBezTo>
                  <a:pt x="-3934" y="114527"/>
                  <a:pt x="27728" y="153216"/>
                  <a:pt x="71126" y="157546"/>
                </a:cubicBezTo>
                <a:cubicBezTo>
                  <a:pt x="114523" y="161876"/>
                  <a:pt x="153213" y="130208"/>
                  <a:pt x="157544" y="86812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944DDC1-F002-144F-4D4E-758518577AA0}"/>
              </a:ext>
            </a:extLst>
          </p:cNvPr>
          <p:cNvSpPr>
            <a:spLocks noChangeAspect="1"/>
          </p:cNvSpPr>
          <p:nvPr/>
        </p:nvSpPr>
        <p:spPr>
          <a:xfrm>
            <a:off x="2881353" y="5487970"/>
            <a:ext cx="183600" cy="183600"/>
          </a:xfrm>
          <a:custGeom>
            <a:avLst/>
            <a:gdLst>
              <a:gd name="connsiteX0" fmla="*/ 157543 w 157939"/>
              <a:gd name="connsiteY0" fmla="*/ 86814 h 157950"/>
              <a:gd name="connsiteX1" fmla="*/ 86814 w 157939"/>
              <a:gd name="connsiteY1" fmla="*/ 396 h 157950"/>
              <a:gd name="connsiteX2" fmla="*/ 396 w 157939"/>
              <a:gd name="connsiteY2" fmla="*/ 71137 h 157950"/>
              <a:gd name="connsiteX3" fmla="*/ 71137 w 157939"/>
              <a:gd name="connsiteY3" fmla="*/ 157555 h 157950"/>
              <a:gd name="connsiteX4" fmla="*/ 157543 w 157939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50">
                <a:moveTo>
                  <a:pt x="157543" y="86814"/>
                </a:moveTo>
                <a:cubicBezTo>
                  <a:pt x="161874" y="43417"/>
                  <a:pt x="130211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5"/>
                  <a:pt x="27739" y="153224"/>
                  <a:pt x="71137" y="157555"/>
                </a:cubicBezTo>
                <a:cubicBezTo>
                  <a:pt x="114523" y="161885"/>
                  <a:pt x="153213" y="130211"/>
                  <a:pt x="157543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25C0A0E8-0A99-7E53-70FF-28A19A73C044}"/>
              </a:ext>
            </a:extLst>
          </p:cNvPr>
          <p:cNvSpPr>
            <a:spLocks noChangeAspect="1"/>
          </p:cNvSpPr>
          <p:nvPr/>
        </p:nvSpPr>
        <p:spPr>
          <a:xfrm>
            <a:off x="7021492" y="6273173"/>
            <a:ext cx="183600" cy="183600"/>
          </a:xfrm>
          <a:custGeom>
            <a:avLst/>
            <a:gdLst>
              <a:gd name="connsiteX0" fmla="*/ 157555 w 157951"/>
              <a:gd name="connsiteY0" fmla="*/ 86812 h 157941"/>
              <a:gd name="connsiteX1" fmla="*/ 86814 w 157951"/>
              <a:gd name="connsiteY1" fmla="*/ 396 h 157941"/>
              <a:gd name="connsiteX2" fmla="*/ 396 w 157951"/>
              <a:gd name="connsiteY2" fmla="*/ 71130 h 157941"/>
              <a:gd name="connsiteX3" fmla="*/ 71137 w 157951"/>
              <a:gd name="connsiteY3" fmla="*/ 157546 h 157941"/>
              <a:gd name="connsiteX4" fmla="*/ 157555 w 157951"/>
              <a:gd name="connsiteY4" fmla="*/ 86812 h 15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41">
                <a:moveTo>
                  <a:pt x="157555" y="86812"/>
                </a:moveTo>
                <a:cubicBezTo>
                  <a:pt x="161885" y="43415"/>
                  <a:pt x="130212" y="4726"/>
                  <a:pt x="86814" y="396"/>
                </a:cubicBezTo>
                <a:cubicBezTo>
                  <a:pt x="43417" y="-3934"/>
                  <a:pt x="4727" y="27734"/>
                  <a:pt x="396" y="71130"/>
                </a:cubicBezTo>
                <a:cubicBezTo>
                  <a:pt x="-3934" y="114527"/>
                  <a:pt x="27739" y="153216"/>
                  <a:pt x="71137" y="157546"/>
                </a:cubicBezTo>
                <a:cubicBezTo>
                  <a:pt x="114535" y="161876"/>
                  <a:pt x="153224" y="130208"/>
                  <a:pt x="157555" y="86812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0EF3621F-AE56-B2A1-1513-72CC892D1B89}"/>
              </a:ext>
            </a:extLst>
          </p:cNvPr>
          <p:cNvSpPr/>
          <p:nvPr/>
        </p:nvSpPr>
        <p:spPr>
          <a:xfrm>
            <a:off x="2555835" y="4734154"/>
            <a:ext cx="404494" cy="832790"/>
          </a:xfrm>
          <a:custGeom>
            <a:avLst/>
            <a:gdLst>
              <a:gd name="connsiteX0" fmla="*/ 0 w 404494"/>
              <a:gd name="connsiteY0" fmla="*/ 0 h 832790"/>
              <a:gd name="connsiteX1" fmla="*/ 404495 w 404494"/>
              <a:gd name="connsiteY1" fmla="*/ 832790 h 83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4494" h="832790">
                <a:moveTo>
                  <a:pt x="0" y="0"/>
                </a:moveTo>
                <a:lnTo>
                  <a:pt x="404495" y="83279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3C973D9B-BC8E-7A50-17ED-1E7CBFDAEA7D}"/>
              </a:ext>
            </a:extLst>
          </p:cNvPr>
          <p:cNvSpPr/>
          <p:nvPr/>
        </p:nvSpPr>
        <p:spPr>
          <a:xfrm>
            <a:off x="2960330" y="5566945"/>
            <a:ext cx="642437" cy="499671"/>
          </a:xfrm>
          <a:custGeom>
            <a:avLst/>
            <a:gdLst>
              <a:gd name="connsiteX0" fmla="*/ 0 w 642437"/>
              <a:gd name="connsiteY0" fmla="*/ 0 h 499671"/>
              <a:gd name="connsiteX1" fmla="*/ 642438 w 642437"/>
              <a:gd name="connsiteY1" fmla="*/ 499672 h 49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2437" h="499671">
                <a:moveTo>
                  <a:pt x="0" y="0"/>
                </a:moveTo>
                <a:lnTo>
                  <a:pt x="642438" y="499672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9B6BC5C1-3C11-988E-810F-053DF6B6B15B}"/>
              </a:ext>
            </a:extLst>
          </p:cNvPr>
          <p:cNvSpPr/>
          <p:nvPr/>
        </p:nvSpPr>
        <p:spPr>
          <a:xfrm>
            <a:off x="6255783" y="5745399"/>
            <a:ext cx="1415731" cy="321216"/>
          </a:xfrm>
          <a:custGeom>
            <a:avLst/>
            <a:gdLst>
              <a:gd name="connsiteX0" fmla="*/ 0 w 1415731"/>
              <a:gd name="connsiteY0" fmla="*/ 0 h 321216"/>
              <a:gd name="connsiteX1" fmla="*/ 1415731 w 1415731"/>
              <a:gd name="connsiteY1" fmla="*/ 321217 h 32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5731" h="321216">
                <a:moveTo>
                  <a:pt x="0" y="0"/>
                </a:moveTo>
                <a:lnTo>
                  <a:pt x="1415731" y="321217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DA489444-BF79-26B6-8680-48A5ABE1007C}"/>
              </a:ext>
            </a:extLst>
          </p:cNvPr>
          <p:cNvSpPr/>
          <p:nvPr/>
        </p:nvSpPr>
        <p:spPr>
          <a:xfrm>
            <a:off x="7100469" y="6066616"/>
            <a:ext cx="571045" cy="273630"/>
          </a:xfrm>
          <a:custGeom>
            <a:avLst/>
            <a:gdLst>
              <a:gd name="connsiteX0" fmla="*/ 571046 w 571045"/>
              <a:gd name="connsiteY0" fmla="*/ 0 h 273630"/>
              <a:gd name="connsiteX1" fmla="*/ 0 w 571045"/>
              <a:gd name="connsiteY1" fmla="*/ 273630 h 27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045" h="273630">
                <a:moveTo>
                  <a:pt x="571046" y="0"/>
                </a:moveTo>
                <a:lnTo>
                  <a:pt x="0" y="27363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C5245A6-8CE2-AC5C-3E99-3C28AFA93C3B}"/>
              </a:ext>
            </a:extLst>
          </p:cNvPr>
          <p:cNvSpPr>
            <a:spLocks noChangeAspect="1"/>
          </p:cNvSpPr>
          <p:nvPr/>
        </p:nvSpPr>
        <p:spPr>
          <a:xfrm>
            <a:off x="5334385" y="4377266"/>
            <a:ext cx="183600" cy="183600"/>
          </a:xfrm>
          <a:custGeom>
            <a:avLst/>
            <a:gdLst>
              <a:gd name="connsiteX0" fmla="*/ 157555 w 157950"/>
              <a:gd name="connsiteY0" fmla="*/ 86814 h 157950"/>
              <a:gd name="connsiteX1" fmla="*/ 86814 w 157950"/>
              <a:gd name="connsiteY1" fmla="*/ 396 h 157950"/>
              <a:gd name="connsiteX2" fmla="*/ 396 w 157950"/>
              <a:gd name="connsiteY2" fmla="*/ 71137 h 157950"/>
              <a:gd name="connsiteX3" fmla="*/ 71137 w 157950"/>
              <a:gd name="connsiteY3" fmla="*/ 157555 h 157950"/>
              <a:gd name="connsiteX4" fmla="*/ 157555 w 157950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50">
                <a:moveTo>
                  <a:pt x="157555" y="86814"/>
                </a:moveTo>
                <a:cubicBezTo>
                  <a:pt x="161886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4"/>
                  <a:pt x="27740" y="153224"/>
                  <a:pt x="71137" y="157555"/>
                </a:cubicBezTo>
                <a:cubicBezTo>
                  <a:pt x="114535" y="161886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7EAF9B62-D8A5-C5A5-2A4B-6C9F290F0450}"/>
              </a:ext>
            </a:extLst>
          </p:cNvPr>
          <p:cNvSpPr>
            <a:spLocks noChangeAspect="1"/>
          </p:cNvSpPr>
          <p:nvPr/>
        </p:nvSpPr>
        <p:spPr>
          <a:xfrm>
            <a:off x="2476859" y="4655180"/>
            <a:ext cx="183600" cy="183600"/>
          </a:xfrm>
          <a:custGeom>
            <a:avLst/>
            <a:gdLst>
              <a:gd name="connsiteX0" fmla="*/ 157543 w 157939"/>
              <a:gd name="connsiteY0" fmla="*/ 86814 h 157950"/>
              <a:gd name="connsiteX1" fmla="*/ 86814 w 157939"/>
              <a:gd name="connsiteY1" fmla="*/ 396 h 157950"/>
              <a:gd name="connsiteX2" fmla="*/ 396 w 157939"/>
              <a:gd name="connsiteY2" fmla="*/ 71137 h 157950"/>
              <a:gd name="connsiteX3" fmla="*/ 71126 w 157939"/>
              <a:gd name="connsiteY3" fmla="*/ 157555 h 157950"/>
              <a:gd name="connsiteX4" fmla="*/ 157543 w 157939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50">
                <a:moveTo>
                  <a:pt x="157543" y="86814"/>
                </a:moveTo>
                <a:cubicBezTo>
                  <a:pt x="161874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4"/>
                  <a:pt x="27740" y="153224"/>
                  <a:pt x="71126" y="157555"/>
                </a:cubicBezTo>
                <a:cubicBezTo>
                  <a:pt x="114523" y="161885"/>
                  <a:pt x="153213" y="130211"/>
                  <a:pt x="157543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C76705C-C76C-FDD4-362E-43945FC77CD8}"/>
              </a:ext>
            </a:extLst>
          </p:cNvPr>
          <p:cNvSpPr>
            <a:spLocks noChangeAspect="1"/>
          </p:cNvSpPr>
          <p:nvPr/>
        </p:nvSpPr>
        <p:spPr>
          <a:xfrm>
            <a:off x="6370097" y="4810224"/>
            <a:ext cx="183600" cy="183600"/>
          </a:xfrm>
          <a:custGeom>
            <a:avLst/>
            <a:gdLst>
              <a:gd name="connsiteX0" fmla="*/ 157555 w 157951"/>
              <a:gd name="connsiteY0" fmla="*/ 86814 h 157950"/>
              <a:gd name="connsiteX1" fmla="*/ 86814 w 157951"/>
              <a:gd name="connsiteY1" fmla="*/ 396 h 157950"/>
              <a:gd name="connsiteX2" fmla="*/ 396 w 157951"/>
              <a:gd name="connsiteY2" fmla="*/ 71137 h 157950"/>
              <a:gd name="connsiteX3" fmla="*/ 71137 w 157951"/>
              <a:gd name="connsiteY3" fmla="*/ 157555 h 157950"/>
              <a:gd name="connsiteX4" fmla="*/ 157555 w 157951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0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4"/>
                  <a:pt x="27739" y="153224"/>
                  <a:pt x="71137" y="157555"/>
                </a:cubicBezTo>
                <a:cubicBezTo>
                  <a:pt x="114535" y="161885"/>
                  <a:pt x="153224" y="130211"/>
                  <a:pt x="157555" y="86814"/>
                </a:cubicBezTo>
              </a:path>
            </a:pathLst>
          </a:custGeom>
          <a:solidFill>
            <a:schemeClr val="tx1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52787D12-DD7C-D6D8-DDDE-ED536A370A5D}"/>
              </a:ext>
            </a:extLst>
          </p:cNvPr>
          <p:cNvSpPr>
            <a:spLocks noChangeAspect="1"/>
          </p:cNvSpPr>
          <p:nvPr/>
        </p:nvSpPr>
        <p:spPr>
          <a:xfrm>
            <a:off x="818481" y="4558844"/>
            <a:ext cx="183600" cy="183600"/>
          </a:xfrm>
          <a:custGeom>
            <a:avLst/>
            <a:gdLst>
              <a:gd name="connsiteX0" fmla="*/ 157546 w 157941"/>
              <a:gd name="connsiteY0" fmla="*/ 86814 h 157950"/>
              <a:gd name="connsiteX1" fmla="*/ 86812 w 157941"/>
              <a:gd name="connsiteY1" fmla="*/ 396 h 157950"/>
              <a:gd name="connsiteX2" fmla="*/ 396 w 157941"/>
              <a:gd name="connsiteY2" fmla="*/ 71137 h 157950"/>
              <a:gd name="connsiteX3" fmla="*/ 71130 w 157941"/>
              <a:gd name="connsiteY3" fmla="*/ 157555 h 157950"/>
              <a:gd name="connsiteX4" fmla="*/ 157546 w 157941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50">
                <a:moveTo>
                  <a:pt x="157546" y="86814"/>
                </a:moveTo>
                <a:cubicBezTo>
                  <a:pt x="161876" y="43417"/>
                  <a:pt x="130208" y="4727"/>
                  <a:pt x="86812" y="396"/>
                </a:cubicBezTo>
                <a:cubicBezTo>
                  <a:pt x="43415" y="-3934"/>
                  <a:pt x="4726" y="27740"/>
                  <a:pt x="396" y="71137"/>
                </a:cubicBezTo>
                <a:cubicBezTo>
                  <a:pt x="-3934" y="114534"/>
                  <a:pt x="27734" y="153224"/>
                  <a:pt x="71130" y="157555"/>
                </a:cubicBezTo>
                <a:cubicBezTo>
                  <a:pt x="114527" y="161885"/>
                  <a:pt x="153216" y="130211"/>
                  <a:pt x="157546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38C4981B-D7E2-2184-A777-70D62206C5F8}"/>
              </a:ext>
            </a:extLst>
          </p:cNvPr>
          <p:cNvSpPr>
            <a:spLocks noChangeAspect="1"/>
          </p:cNvSpPr>
          <p:nvPr/>
        </p:nvSpPr>
        <p:spPr>
          <a:xfrm>
            <a:off x="7592538" y="5999545"/>
            <a:ext cx="183600" cy="183600"/>
          </a:xfrm>
          <a:custGeom>
            <a:avLst/>
            <a:gdLst>
              <a:gd name="connsiteX0" fmla="*/ 157555 w 157951"/>
              <a:gd name="connsiteY0" fmla="*/ 86812 h 157941"/>
              <a:gd name="connsiteX1" fmla="*/ 86814 w 157951"/>
              <a:gd name="connsiteY1" fmla="*/ 396 h 157941"/>
              <a:gd name="connsiteX2" fmla="*/ 396 w 157951"/>
              <a:gd name="connsiteY2" fmla="*/ 71130 h 157941"/>
              <a:gd name="connsiteX3" fmla="*/ 71137 w 157951"/>
              <a:gd name="connsiteY3" fmla="*/ 157546 h 157941"/>
              <a:gd name="connsiteX4" fmla="*/ 157555 w 157951"/>
              <a:gd name="connsiteY4" fmla="*/ 86812 h 15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41">
                <a:moveTo>
                  <a:pt x="157555" y="86812"/>
                </a:moveTo>
                <a:cubicBezTo>
                  <a:pt x="161885" y="43415"/>
                  <a:pt x="130212" y="4726"/>
                  <a:pt x="86814" y="396"/>
                </a:cubicBezTo>
                <a:cubicBezTo>
                  <a:pt x="43417" y="-3934"/>
                  <a:pt x="4727" y="27734"/>
                  <a:pt x="396" y="71130"/>
                </a:cubicBezTo>
                <a:cubicBezTo>
                  <a:pt x="-3934" y="114527"/>
                  <a:pt x="27739" y="153216"/>
                  <a:pt x="71137" y="157546"/>
                </a:cubicBezTo>
                <a:cubicBezTo>
                  <a:pt x="114535" y="161876"/>
                  <a:pt x="153224" y="130208"/>
                  <a:pt x="157555" y="86812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91348834-09F9-E4AA-6FA8-E70A9D86821A}"/>
              </a:ext>
            </a:extLst>
          </p:cNvPr>
          <p:cNvSpPr>
            <a:spLocks noChangeAspect="1"/>
          </p:cNvSpPr>
          <p:nvPr/>
        </p:nvSpPr>
        <p:spPr>
          <a:xfrm>
            <a:off x="6176808" y="5678322"/>
            <a:ext cx="183600" cy="183600"/>
          </a:xfrm>
          <a:custGeom>
            <a:avLst/>
            <a:gdLst>
              <a:gd name="connsiteX0" fmla="*/ 157555 w 157950"/>
              <a:gd name="connsiteY0" fmla="*/ 86816 h 157946"/>
              <a:gd name="connsiteX1" fmla="*/ 86814 w 157950"/>
              <a:gd name="connsiteY1" fmla="*/ 396 h 157946"/>
              <a:gd name="connsiteX2" fmla="*/ 396 w 157950"/>
              <a:gd name="connsiteY2" fmla="*/ 71135 h 157946"/>
              <a:gd name="connsiteX3" fmla="*/ 71137 w 157950"/>
              <a:gd name="connsiteY3" fmla="*/ 157550 h 157946"/>
              <a:gd name="connsiteX4" fmla="*/ 157555 w 157950"/>
              <a:gd name="connsiteY4" fmla="*/ 86816 h 15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46">
                <a:moveTo>
                  <a:pt x="157555" y="86816"/>
                </a:moveTo>
                <a:cubicBezTo>
                  <a:pt x="161886" y="43420"/>
                  <a:pt x="130211" y="4727"/>
                  <a:pt x="86814" y="396"/>
                </a:cubicBezTo>
                <a:cubicBezTo>
                  <a:pt x="43416" y="-3934"/>
                  <a:pt x="4727" y="27739"/>
                  <a:pt x="396" y="71135"/>
                </a:cubicBezTo>
                <a:cubicBezTo>
                  <a:pt x="-3934" y="114531"/>
                  <a:pt x="27740" y="153221"/>
                  <a:pt x="71137" y="157550"/>
                </a:cubicBezTo>
                <a:cubicBezTo>
                  <a:pt x="114534" y="161881"/>
                  <a:pt x="153224" y="130213"/>
                  <a:pt x="157555" y="86816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90C68329-F1C4-8D32-8FC4-919DF4A90237}"/>
              </a:ext>
            </a:extLst>
          </p:cNvPr>
          <p:cNvSpPr>
            <a:spLocks noChangeAspect="1"/>
          </p:cNvSpPr>
          <p:nvPr/>
        </p:nvSpPr>
        <p:spPr>
          <a:xfrm>
            <a:off x="4521317" y="3587383"/>
            <a:ext cx="183600" cy="183600"/>
          </a:xfrm>
          <a:custGeom>
            <a:avLst/>
            <a:gdLst>
              <a:gd name="connsiteX0" fmla="*/ 157555 w 157950"/>
              <a:gd name="connsiteY0" fmla="*/ 86814 h 157939"/>
              <a:gd name="connsiteX1" fmla="*/ 86814 w 157950"/>
              <a:gd name="connsiteY1" fmla="*/ 396 h 157939"/>
              <a:gd name="connsiteX2" fmla="*/ 396 w 157950"/>
              <a:gd name="connsiteY2" fmla="*/ 71137 h 157939"/>
              <a:gd name="connsiteX3" fmla="*/ 71137 w 157950"/>
              <a:gd name="connsiteY3" fmla="*/ 157544 h 157939"/>
              <a:gd name="connsiteX4" fmla="*/ 157555 w 157950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39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6" y="-3934"/>
                  <a:pt x="4727" y="27740"/>
                  <a:pt x="396" y="71137"/>
                </a:cubicBezTo>
                <a:cubicBezTo>
                  <a:pt x="-3934" y="114523"/>
                  <a:pt x="27740" y="153213"/>
                  <a:pt x="71137" y="157544"/>
                </a:cubicBezTo>
                <a:cubicBezTo>
                  <a:pt x="114534" y="161874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8B64AE8A-52AD-ADCD-BEC1-094FF9551F05}"/>
              </a:ext>
            </a:extLst>
          </p:cNvPr>
          <p:cNvSpPr>
            <a:spLocks noChangeAspect="1"/>
          </p:cNvSpPr>
          <p:nvPr/>
        </p:nvSpPr>
        <p:spPr>
          <a:xfrm>
            <a:off x="2057453" y="3671847"/>
            <a:ext cx="183600" cy="183600"/>
          </a:xfrm>
          <a:custGeom>
            <a:avLst/>
            <a:gdLst>
              <a:gd name="connsiteX0" fmla="*/ 157543 w 157939"/>
              <a:gd name="connsiteY0" fmla="*/ 86814 h 157950"/>
              <a:gd name="connsiteX1" fmla="*/ 86814 w 157939"/>
              <a:gd name="connsiteY1" fmla="*/ 396 h 157950"/>
              <a:gd name="connsiteX2" fmla="*/ 396 w 157939"/>
              <a:gd name="connsiteY2" fmla="*/ 71137 h 157950"/>
              <a:gd name="connsiteX3" fmla="*/ 71137 w 157939"/>
              <a:gd name="connsiteY3" fmla="*/ 157555 h 157950"/>
              <a:gd name="connsiteX4" fmla="*/ 157543 w 157939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50">
                <a:moveTo>
                  <a:pt x="157543" y="86814"/>
                </a:moveTo>
                <a:cubicBezTo>
                  <a:pt x="161874" y="43417"/>
                  <a:pt x="130212" y="4727"/>
                  <a:pt x="86814" y="396"/>
                </a:cubicBezTo>
                <a:cubicBezTo>
                  <a:pt x="43416" y="-3934"/>
                  <a:pt x="4727" y="27740"/>
                  <a:pt x="396" y="71137"/>
                </a:cubicBezTo>
                <a:cubicBezTo>
                  <a:pt x="-3934" y="114535"/>
                  <a:pt x="27740" y="153224"/>
                  <a:pt x="71137" y="157555"/>
                </a:cubicBezTo>
                <a:cubicBezTo>
                  <a:pt x="114523" y="161886"/>
                  <a:pt x="153213" y="130212"/>
                  <a:pt x="157543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Textfeld 5">
            <a:extLst>
              <a:ext uri="{FF2B5EF4-FFF2-40B4-BE49-F238E27FC236}">
                <a16:creationId xmlns:a16="http://schemas.microsoft.com/office/drawing/2014/main" id="{98744FDC-79C3-46DE-A2D0-7E9946FD8CC6}"/>
              </a:ext>
            </a:extLst>
          </p:cNvPr>
          <p:cNvSpPr txBox="1"/>
          <p:nvPr/>
        </p:nvSpPr>
        <p:spPr>
          <a:xfrm>
            <a:off x="580162" y="4657893"/>
            <a:ext cx="37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p</a:t>
            </a:r>
          </a:p>
        </p:txBody>
      </p:sp>
      <p:sp>
        <p:nvSpPr>
          <p:cNvPr id="81" name="Textfeld 5">
            <a:extLst>
              <a:ext uri="{FF2B5EF4-FFF2-40B4-BE49-F238E27FC236}">
                <a16:creationId xmlns:a16="http://schemas.microsoft.com/office/drawing/2014/main" id="{5C57B38F-6BB3-9984-8750-B8AC1DC475BF}"/>
              </a:ext>
            </a:extLst>
          </p:cNvPr>
          <p:cNvSpPr txBox="1"/>
          <p:nvPr/>
        </p:nvSpPr>
        <p:spPr>
          <a:xfrm>
            <a:off x="7826991" y="5868537"/>
            <a:ext cx="29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q</a:t>
            </a:r>
          </a:p>
        </p:txBody>
      </p:sp>
      <p:sp>
        <p:nvSpPr>
          <p:cNvPr id="82" name="Textfeld 5">
            <a:extLst>
              <a:ext uri="{FF2B5EF4-FFF2-40B4-BE49-F238E27FC236}">
                <a16:creationId xmlns:a16="http://schemas.microsoft.com/office/drawing/2014/main" id="{3DEF558E-1B75-6FF5-2378-C1E48853BBAA}"/>
              </a:ext>
            </a:extLst>
          </p:cNvPr>
          <p:cNvSpPr txBox="1"/>
          <p:nvPr/>
        </p:nvSpPr>
        <p:spPr>
          <a:xfrm>
            <a:off x="7602960" y="4532880"/>
            <a:ext cx="29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q</a:t>
            </a:r>
          </a:p>
        </p:txBody>
      </p:sp>
      <p:sp>
        <p:nvSpPr>
          <p:cNvPr id="157" name="Textfeld 5">
            <a:extLst>
              <a:ext uri="{FF2B5EF4-FFF2-40B4-BE49-F238E27FC236}">
                <a16:creationId xmlns:a16="http://schemas.microsoft.com/office/drawing/2014/main" id="{B706E83B-6484-5467-0B39-54E5E530A91D}"/>
              </a:ext>
            </a:extLst>
          </p:cNvPr>
          <p:cNvSpPr txBox="1"/>
          <p:nvPr/>
        </p:nvSpPr>
        <p:spPr>
          <a:xfrm>
            <a:off x="466726" y="1119216"/>
            <a:ext cx="6164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dynamic graph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insert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delete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connected?</a:t>
            </a:r>
          </a:p>
        </p:txBody>
      </p:sp>
    </p:spTree>
    <p:extLst>
      <p:ext uri="{BB962C8B-B14F-4D97-AF65-F5344CB8AC3E}">
        <p14:creationId xmlns:p14="http://schemas.microsoft.com/office/powerpoint/2010/main" val="245081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1" grpId="1"/>
      <p:bldP spid="8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16A30-BED0-71AD-117B-9582DE913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293DB8-6E15-2A51-6600-EBF77BAB0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Wolfgang Mulzer –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/>
              <a:t>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C11692-7689-D85B-E88F-56474D0B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Title 76">
            <a:extLst>
              <a:ext uri="{FF2B5EF4-FFF2-40B4-BE49-F238E27FC236}">
                <a16:creationId xmlns:a16="http://schemas.microsoft.com/office/drawing/2014/main" id="{B895084E-56F6-17E4-DE70-1D4F34CCC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Connectivity</a:t>
            </a:r>
            <a:endParaRPr lang="en-DE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155E1DB-ECA6-474B-366E-BF20FE5F5FC7}"/>
              </a:ext>
            </a:extLst>
          </p:cNvPr>
          <p:cNvSpPr/>
          <p:nvPr/>
        </p:nvSpPr>
        <p:spPr>
          <a:xfrm>
            <a:off x="7495319" y="2898752"/>
            <a:ext cx="712767" cy="1727169"/>
          </a:xfrm>
          <a:custGeom>
            <a:avLst/>
            <a:gdLst>
              <a:gd name="connsiteX0" fmla="*/ 712767 w 712767"/>
              <a:gd name="connsiteY0" fmla="*/ 0 h 1727169"/>
              <a:gd name="connsiteX1" fmla="*/ 0 w 712767"/>
              <a:gd name="connsiteY1" fmla="*/ 1727169 h 172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2767" h="1727169">
                <a:moveTo>
                  <a:pt x="712767" y="0"/>
                </a:moveTo>
                <a:lnTo>
                  <a:pt x="0" y="1727169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90A7C49-32CA-D01E-A545-A9E50EA040E1}"/>
              </a:ext>
            </a:extLst>
          </p:cNvPr>
          <p:cNvSpPr/>
          <p:nvPr/>
        </p:nvSpPr>
        <p:spPr>
          <a:xfrm>
            <a:off x="1981556" y="2870874"/>
            <a:ext cx="1605031" cy="1773983"/>
          </a:xfrm>
          <a:custGeom>
            <a:avLst/>
            <a:gdLst>
              <a:gd name="connsiteX0" fmla="*/ 0 w 1605031"/>
              <a:gd name="connsiteY0" fmla="*/ 1773983 h 1773983"/>
              <a:gd name="connsiteX1" fmla="*/ 1605032 w 1605031"/>
              <a:gd name="connsiteY1" fmla="*/ 0 h 177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5031" h="1773983">
                <a:moveTo>
                  <a:pt x="0" y="1773983"/>
                </a:moveTo>
                <a:lnTo>
                  <a:pt x="1605032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D836F88-0B93-F7BA-9041-B9431F9145DD}"/>
              </a:ext>
            </a:extLst>
          </p:cNvPr>
          <p:cNvSpPr/>
          <p:nvPr/>
        </p:nvSpPr>
        <p:spPr>
          <a:xfrm>
            <a:off x="2162077" y="3750832"/>
            <a:ext cx="4070645" cy="1984059"/>
          </a:xfrm>
          <a:custGeom>
            <a:avLst/>
            <a:gdLst>
              <a:gd name="connsiteX0" fmla="*/ 0 w 1013704"/>
              <a:gd name="connsiteY0" fmla="*/ 0 h 795483"/>
              <a:gd name="connsiteX1" fmla="*/ 1013705 w 1013704"/>
              <a:gd name="connsiteY1" fmla="*/ 795483 h 79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3704" h="795483">
                <a:moveTo>
                  <a:pt x="0" y="0"/>
                </a:moveTo>
                <a:lnTo>
                  <a:pt x="1013705" y="795483"/>
                </a:lnTo>
              </a:path>
            </a:pathLst>
          </a:custGeom>
          <a:noFill/>
          <a:ln w="31750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74C3712-9BB7-819F-D389-96DADCAB99D5}"/>
              </a:ext>
            </a:extLst>
          </p:cNvPr>
          <p:cNvSpPr/>
          <p:nvPr/>
        </p:nvSpPr>
        <p:spPr>
          <a:xfrm>
            <a:off x="5389658" y="4453557"/>
            <a:ext cx="1047912" cy="428625"/>
          </a:xfrm>
          <a:custGeom>
            <a:avLst/>
            <a:gdLst>
              <a:gd name="connsiteX0" fmla="*/ 975540 w 975540"/>
              <a:gd name="connsiteY0" fmla="*/ 523466 h 523466"/>
              <a:gd name="connsiteX1" fmla="*/ 0 w 975540"/>
              <a:gd name="connsiteY1" fmla="*/ 0 h 52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5540" h="523466">
                <a:moveTo>
                  <a:pt x="975540" y="523466"/>
                </a:moveTo>
                <a:lnTo>
                  <a:pt x="0" y="0"/>
                </a:lnTo>
              </a:path>
            </a:pathLst>
          </a:custGeom>
          <a:noFill/>
          <a:ln w="31750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EB11A80-848E-0FD4-E2E1-D69C1A5FD260}"/>
              </a:ext>
            </a:extLst>
          </p:cNvPr>
          <p:cNvSpPr>
            <a:spLocks noChangeAspect="1"/>
          </p:cNvSpPr>
          <p:nvPr/>
        </p:nvSpPr>
        <p:spPr>
          <a:xfrm>
            <a:off x="6840864" y="3764823"/>
            <a:ext cx="183600" cy="183600"/>
          </a:xfrm>
          <a:custGeom>
            <a:avLst/>
            <a:gdLst>
              <a:gd name="connsiteX0" fmla="*/ 157555 w 157951"/>
              <a:gd name="connsiteY0" fmla="*/ 86814 h 157950"/>
              <a:gd name="connsiteX1" fmla="*/ 86814 w 157951"/>
              <a:gd name="connsiteY1" fmla="*/ 396 h 157950"/>
              <a:gd name="connsiteX2" fmla="*/ 396 w 157951"/>
              <a:gd name="connsiteY2" fmla="*/ 71137 h 157950"/>
              <a:gd name="connsiteX3" fmla="*/ 71137 w 157951"/>
              <a:gd name="connsiteY3" fmla="*/ 157555 h 157950"/>
              <a:gd name="connsiteX4" fmla="*/ 157555 w 157951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0">
                <a:moveTo>
                  <a:pt x="157555" y="86814"/>
                </a:moveTo>
                <a:cubicBezTo>
                  <a:pt x="161885" y="43416"/>
                  <a:pt x="130212" y="4727"/>
                  <a:pt x="86814" y="396"/>
                </a:cubicBezTo>
                <a:cubicBezTo>
                  <a:pt x="43417" y="-3934"/>
                  <a:pt x="4727" y="27739"/>
                  <a:pt x="396" y="71137"/>
                </a:cubicBezTo>
                <a:cubicBezTo>
                  <a:pt x="-3935" y="114534"/>
                  <a:pt x="27740" y="153224"/>
                  <a:pt x="71137" y="157555"/>
                </a:cubicBezTo>
                <a:cubicBezTo>
                  <a:pt x="114535" y="161885"/>
                  <a:pt x="153224" y="130211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2584879-43D4-4908-1A1F-2C8776044207}"/>
              </a:ext>
            </a:extLst>
          </p:cNvPr>
          <p:cNvSpPr/>
          <p:nvPr/>
        </p:nvSpPr>
        <p:spPr>
          <a:xfrm>
            <a:off x="7185805" y="3377650"/>
            <a:ext cx="157951" cy="157939"/>
          </a:xfrm>
          <a:custGeom>
            <a:avLst/>
            <a:gdLst>
              <a:gd name="connsiteX0" fmla="*/ 157555 w 157951"/>
              <a:gd name="connsiteY0" fmla="*/ 86814 h 157939"/>
              <a:gd name="connsiteX1" fmla="*/ 86814 w 157951"/>
              <a:gd name="connsiteY1" fmla="*/ 396 h 157939"/>
              <a:gd name="connsiteX2" fmla="*/ 396 w 157951"/>
              <a:gd name="connsiteY2" fmla="*/ 71126 h 157939"/>
              <a:gd name="connsiteX3" fmla="*/ 71137 w 157951"/>
              <a:gd name="connsiteY3" fmla="*/ 157543 h 157939"/>
              <a:gd name="connsiteX4" fmla="*/ 157555 w 157951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39">
                <a:moveTo>
                  <a:pt x="157555" y="86814"/>
                </a:moveTo>
                <a:cubicBezTo>
                  <a:pt x="161885" y="43416"/>
                  <a:pt x="130212" y="4727"/>
                  <a:pt x="86814" y="396"/>
                </a:cubicBezTo>
                <a:cubicBezTo>
                  <a:pt x="43417" y="-3934"/>
                  <a:pt x="4727" y="27728"/>
                  <a:pt x="396" y="71126"/>
                </a:cubicBezTo>
                <a:cubicBezTo>
                  <a:pt x="-3934" y="114523"/>
                  <a:pt x="27739" y="153213"/>
                  <a:pt x="71137" y="157543"/>
                </a:cubicBezTo>
                <a:cubicBezTo>
                  <a:pt x="114535" y="161874"/>
                  <a:pt x="153224" y="130200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B68D0FA-E2B9-725F-55ED-20A18E15C831}"/>
              </a:ext>
            </a:extLst>
          </p:cNvPr>
          <p:cNvSpPr>
            <a:spLocks noChangeAspect="1"/>
          </p:cNvSpPr>
          <p:nvPr/>
        </p:nvSpPr>
        <p:spPr>
          <a:xfrm>
            <a:off x="7587065" y="3828182"/>
            <a:ext cx="183600" cy="183600"/>
          </a:xfrm>
          <a:custGeom>
            <a:avLst/>
            <a:gdLst>
              <a:gd name="connsiteX0" fmla="*/ 157555 w 157951"/>
              <a:gd name="connsiteY0" fmla="*/ 86814 h 157951"/>
              <a:gd name="connsiteX1" fmla="*/ 86814 w 157951"/>
              <a:gd name="connsiteY1" fmla="*/ 396 h 157951"/>
              <a:gd name="connsiteX2" fmla="*/ 396 w 157951"/>
              <a:gd name="connsiteY2" fmla="*/ 71137 h 157951"/>
              <a:gd name="connsiteX3" fmla="*/ 71137 w 157951"/>
              <a:gd name="connsiteY3" fmla="*/ 157555 h 157951"/>
              <a:gd name="connsiteX4" fmla="*/ 157555 w 157951"/>
              <a:gd name="connsiteY4" fmla="*/ 86814 h 15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1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4"/>
                  <a:pt x="27739" y="153224"/>
                  <a:pt x="71137" y="157555"/>
                </a:cubicBezTo>
                <a:cubicBezTo>
                  <a:pt x="114535" y="161886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8E55D-5ECD-AABE-DA7E-FED94FE02038}"/>
              </a:ext>
            </a:extLst>
          </p:cNvPr>
          <p:cNvSpPr>
            <a:spLocks noChangeAspect="1"/>
          </p:cNvSpPr>
          <p:nvPr/>
        </p:nvSpPr>
        <p:spPr>
          <a:xfrm>
            <a:off x="8129110" y="2828554"/>
            <a:ext cx="183600" cy="183600"/>
          </a:xfrm>
          <a:custGeom>
            <a:avLst/>
            <a:gdLst>
              <a:gd name="connsiteX0" fmla="*/ 157555 w 157951"/>
              <a:gd name="connsiteY0" fmla="*/ 86814 h 157951"/>
              <a:gd name="connsiteX1" fmla="*/ 86814 w 157951"/>
              <a:gd name="connsiteY1" fmla="*/ 396 h 157951"/>
              <a:gd name="connsiteX2" fmla="*/ 396 w 157951"/>
              <a:gd name="connsiteY2" fmla="*/ 71137 h 157951"/>
              <a:gd name="connsiteX3" fmla="*/ 71137 w 157951"/>
              <a:gd name="connsiteY3" fmla="*/ 157555 h 157951"/>
              <a:gd name="connsiteX4" fmla="*/ 157555 w 157951"/>
              <a:gd name="connsiteY4" fmla="*/ 86814 h 15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1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5"/>
                  <a:pt x="27739" y="153224"/>
                  <a:pt x="71137" y="157555"/>
                </a:cubicBezTo>
                <a:cubicBezTo>
                  <a:pt x="114535" y="161886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3525D32-AD6B-52D8-80EF-D40BB46567D4}"/>
              </a:ext>
            </a:extLst>
          </p:cNvPr>
          <p:cNvSpPr>
            <a:spLocks noChangeAspect="1"/>
          </p:cNvSpPr>
          <p:nvPr/>
        </p:nvSpPr>
        <p:spPr>
          <a:xfrm>
            <a:off x="3507612" y="2791911"/>
            <a:ext cx="183600" cy="183600"/>
          </a:xfrm>
          <a:custGeom>
            <a:avLst/>
            <a:gdLst>
              <a:gd name="connsiteX0" fmla="*/ 157555 w 157950"/>
              <a:gd name="connsiteY0" fmla="*/ 86803 h 157939"/>
              <a:gd name="connsiteX1" fmla="*/ 86814 w 157950"/>
              <a:gd name="connsiteY1" fmla="*/ 396 h 157939"/>
              <a:gd name="connsiteX2" fmla="*/ 396 w 157950"/>
              <a:gd name="connsiteY2" fmla="*/ 71125 h 157939"/>
              <a:gd name="connsiteX3" fmla="*/ 71137 w 157950"/>
              <a:gd name="connsiteY3" fmla="*/ 157543 h 157939"/>
              <a:gd name="connsiteX4" fmla="*/ 157555 w 157950"/>
              <a:gd name="connsiteY4" fmla="*/ 86803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39">
                <a:moveTo>
                  <a:pt x="157555" y="86803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6" y="-3935"/>
                  <a:pt x="4727" y="27728"/>
                  <a:pt x="396" y="71125"/>
                </a:cubicBezTo>
                <a:cubicBezTo>
                  <a:pt x="-3934" y="114523"/>
                  <a:pt x="27740" y="153213"/>
                  <a:pt x="71137" y="157543"/>
                </a:cubicBezTo>
                <a:cubicBezTo>
                  <a:pt x="114534" y="161874"/>
                  <a:pt x="153224" y="130200"/>
                  <a:pt x="157555" y="86803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D50E7E7-664A-1F82-3AC1-EB3AA791D952}"/>
              </a:ext>
            </a:extLst>
          </p:cNvPr>
          <p:cNvSpPr>
            <a:spLocks noChangeAspect="1"/>
          </p:cNvSpPr>
          <p:nvPr/>
        </p:nvSpPr>
        <p:spPr>
          <a:xfrm>
            <a:off x="1902580" y="4565883"/>
            <a:ext cx="183600" cy="183600"/>
          </a:xfrm>
          <a:custGeom>
            <a:avLst/>
            <a:gdLst>
              <a:gd name="connsiteX0" fmla="*/ 157555 w 157950"/>
              <a:gd name="connsiteY0" fmla="*/ 86814 h 157950"/>
              <a:gd name="connsiteX1" fmla="*/ 86814 w 157950"/>
              <a:gd name="connsiteY1" fmla="*/ 396 h 157950"/>
              <a:gd name="connsiteX2" fmla="*/ 396 w 157950"/>
              <a:gd name="connsiteY2" fmla="*/ 71137 h 157950"/>
              <a:gd name="connsiteX3" fmla="*/ 71137 w 157950"/>
              <a:gd name="connsiteY3" fmla="*/ 157555 h 157950"/>
              <a:gd name="connsiteX4" fmla="*/ 157555 w 157950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50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5" y="114534"/>
                  <a:pt x="27739" y="153224"/>
                  <a:pt x="71137" y="157555"/>
                </a:cubicBezTo>
                <a:cubicBezTo>
                  <a:pt x="114534" y="161885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1F194EE-1DEE-569D-9108-CB1EB686C7E0}"/>
              </a:ext>
            </a:extLst>
          </p:cNvPr>
          <p:cNvSpPr/>
          <p:nvPr/>
        </p:nvSpPr>
        <p:spPr>
          <a:xfrm>
            <a:off x="1981556" y="3750833"/>
            <a:ext cx="154873" cy="894024"/>
          </a:xfrm>
          <a:custGeom>
            <a:avLst/>
            <a:gdLst>
              <a:gd name="connsiteX0" fmla="*/ 0 w 154873"/>
              <a:gd name="connsiteY0" fmla="*/ 894024 h 894024"/>
              <a:gd name="connsiteX1" fmla="*/ 154873 w 154873"/>
              <a:gd name="connsiteY1" fmla="*/ 0 h 894024"/>
              <a:gd name="connsiteX2" fmla="*/ 154873 w 154873"/>
              <a:gd name="connsiteY2" fmla="*/ 0 h 89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873" h="894024">
                <a:moveTo>
                  <a:pt x="0" y="894024"/>
                </a:moveTo>
                <a:lnTo>
                  <a:pt x="154873" y="0"/>
                </a:lnTo>
                <a:lnTo>
                  <a:pt x="154873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C27706D-B1EF-FDFB-6579-897FB09485CA}"/>
              </a:ext>
            </a:extLst>
          </p:cNvPr>
          <p:cNvSpPr/>
          <p:nvPr/>
        </p:nvSpPr>
        <p:spPr>
          <a:xfrm>
            <a:off x="2136429" y="2870874"/>
            <a:ext cx="1450158" cy="879958"/>
          </a:xfrm>
          <a:custGeom>
            <a:avLst/>
            <a:gdLst>
              <a:gd name="connsiteX0" fmla="*/ 0 w 1450158"/>
              <a:gd name="connsiteY0" fmla="*/ 879959 h 879958"/>
              <a:gd name="connsiteX1" fmla="*/ 1450159 w 1450158"/>
              <a:gd name="connsiteY1" fmla="*/ 0 h 87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0158" h="879958">
                <a:moveTo>
                  <a:pt x="0" y="879959"/>
                </a:moveTo>
                <a:lnTo>
                  <a:pt x="1450159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BA3DC39-13FF-03D8-47C9-80374CB7DB32}"/>
              </a:ext>
            </a:extLst>
          </p:cNvPr>
          <p:cNvSpPr/>
          <p:nvPr/>
        </p:nvSpPr>
        <p:spPr>
          <a:xfrm>
            <a:off x="3586588" y="2870874"/>
            <a:ext cx="1013704" cy="795483"/>
          </a:xfrm>
          <a:custGeom>
            <a:avLst/>
            <a:gdLst>
              <a:gd name="connsiteX0" fmla="*/ 0 w 1013704"/>
              <a:gd name="connsiteY0" fmla="*/ 0 h 795483"/>
              <a:gd name="connsiteX1" fmla="*/ 1013705 w 1013704"/>
              <a:gd name="connsiteY1" fmla="*/ 795483 h 79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3704" h="795483">
                <a:moveTo>
                  <a:pt x="0" y="0"/>
                </a:moveTo>
                <a:lnTo>
                  <a:pt x="1013705" y="795483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994DA30-9686-B306-60F5-543103E1D447}"/>
              </a:ext>
            </a:extLst>
          </p:cNvPr>
          <p:cNvSpPr/>
          <p:nvPr/>
        </p:nvSpPr>
        <p:spPr>
          <a:xfrm>
            <a:off x="7264780" y="2898752"/>
            <a:ext cx="943306" cy="549084"/>
          </a:xfrm>
          <a:custGeom>
            <a:avLst/>
            <a:gdLst>
              <a:gd name="connsiteX0" fmla="*/ 0 w 943306"/>
              <a:gd name="connsiteY0" fmla="*/ 549084 h 549084"/>
              <a:gd name="connsiteX1" fmla="*/ 943306 w 943306"/>
              <a:gd name="connsiteY1" fmla="*/ 0 h 54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3306" h="549084">
                <a:moveTo>
                  <a:pt x="0" y="549084"/>
                </a:moveTo>
                <a:lnTo>
                  <a:pt x="943306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ABB3D49-C63B-8C1A-E698-DCEACBDB4DA0}"/>
              </a:ext>
            </a:extLst>
          </p:cNvPr>
          <p:cNvSpPr>
            <a:spLocks noChangeAspect="1"/>
          </p:cNvSpPr>
          <p:nvPr/>
        </p:nvSpPr>
        <p:spPr>
          <a:xfrm>
            <a:off x="6970083" y="3491886"/>
            <a:ext cx="285252" cy="285252"/>
          </a:xfrm>
          <a:custGeom>
            <a:avLst/>
            <a:gdLst>
              <a:gd name="connsiteX0" fmla="*/ 0 w 344940"/>
              <a:gd name="connsiteY0" fmla="*/ 387184 h 387183"/>
              <a:gd name="connsiteX1" fmla="*/ 344940 w 344940"/>
              <a:gd name="connsiteY1" fmla="*/ 0 h 38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4940" h="387183">
                <a:moveTo>
                  <a:pt x="0" y="387184"/>
                </a:moveTo>
                <a:lnTo>
                  <a:pt x="344940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7D5CF58-06A0-FC08-A62E-66A2A06DF5C4}"/>
              </a:ext>
            </a:extLst>
          </p:cNvPr>
          <p:cNvSpPr/>
          <p:nvPr/>
        </p:nvSpPr>
        <p:spPr>
          <a:xfrm>
            <a:off x="7264780" y="3444717"/>
            <a:ext cx="401260" cy="450543"/>
          </a:xfrm>
          <a:custGeom>
            <a:avLst/>
            <a:gdLst>
              <a:gd name="connsiteX0" fmla="*/ 0 w 401260"/>
              <a:gd name="connsiteY0" fmla="*/ 0 h 450543"/>
              <a:gd name="connsiteX1" fmla="*/ 401261 w 401260"/>
              <a:gd name="connsiteY1" fmla="*/ 450543 h 45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1260" h="450543">
                <a:moveTo>
                  <a:pt x="0" y="0"/>
                </a:moveTo>
                <a:lnTo>
                  <a:pt x="401261" y="450543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19F4699-7CCC-1306-C633-01D9F2BD1B77}"/>
              </a:ext>
            </a:extLst>
          </p:cNvPr>
          <p:cNvSpPr/>
          <p:nvPr/>
        </p:nvSpPr>
        <p:spPr>
          <a:xfrm>
            <a:off x="897453" y="4637819"/>
            <a:ext cx="1084102" cy="7038"/>
          </a:xfrm>
          <a:custGeom>
            <a:avLst/>
            <a:gdLst>
              <a:gd name="connsiteX0" fmla="*/ 0 w 1084102"/>
              <a:gd name="connsiteY0" fmla="*/ 0 h 7038"/>
              <a:gd name="connsiteX1" fmla="*/ 1084103 w 1084102"/>
              <a:gd name="connsiteY1" fmla="*/ 7039 h 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4102" h="7038">
                <a:moveTo>
                  <a:pt x="0" y="0"/>
                </a:moveTo>
                <a:lnTo>
                  <a:pt x="1084103" y="7039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2FF5A88-FBE0-453D-0394-1FA151646C3E}"/>
              </a:ext>
            </a:extLst>
          </p:cNvPr>
          <p:cNvSpPr/>
          <p:nvPr/>
        </p:nvSpPr>
        <p:spPr>
          <a:xfrm>
            <a:off x="897453" y="3750833"/>
            <a:ext cx="1238976" cy="886985"/>
          </a:xfrm>
          <a:custGeom>
            <a:avLst/>
            <a:gdLst>
              <a:gd name="connsiteX0" fmla="*/ 0 w 1238976"/>
              <a:gd name="connsiteY0" fmla="*/ 886986 h 886985"/>
              <a:gd name="connsiteX1" fmla="*/ 1238976 w 1238976"/>
              <a:gd name="connsiteY1" fmla="*/ 0 h 88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8976" h="886985">
                <a:moveTo>
                  <a:pt x="0" y="886986"/>
                </a:moveTo>
                <a:lnTo>
                  <a:pt x="1238976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316A044-2890-0449-9D13-D2ED85873A3D}"/>
              </a:ext>
            </a:extLst>
          </p:cNvPr>
          <p:cNvSpPr>
            <a:spLocks noChangeAspect="1"/>
          </p:cNvSpPr>
          <p:nvPr/>
        </p:nvSpPr>
        <p:spPr>
          <a:xfrm>
            <a:off x="5393871" y="3972772"/>
            <a:ext cx="183600" cy="183600"/>
          </a:xfrm>
          <a:custGeom>
            <a:avLst/>
            <a:gdLst>
              <a:gd name="connsiteX0" fmla="*/ 157555 w 157950"/>
              <a:gd name="connsiteY0" fmla="*/ 86814 h 157950"/>
              <a:gd name="connsiteX1" fmla="*/ 86814 w 157950"/>
              <a:gd name="connsiteY1" fmla="*/ 396 h 157950"/>
              <a:gd name="connsiteX2" fmla="*/ 396 w 157950"/>
              <a:gd name="connsiteY2" fmla="*/ 71137 h 157950"/>
              <a:gd name="connsiteX3" fmla="*/ 71137 w 157950"/>
              <a:gd name="connsiteY3" fmla="*/ 157555 h 157950"/>
              <a:gd name="connsiteX4" fmla="*/ 157555 w 157950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50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6" y="-3934"/>
                  <a:pt x="4727" y="27740"/>
                  <a:pt x="396" y="71137"/>
                </a:cubicBezTo>
                <a:cubicBezTo>
                  <a:pt x="-3934" y="114534"/>
                  <a:pt x="27739" y="153224"/>
                  <a:pt x="71137" y="157555"/>
                </a:cubicBezTo>
                <a:cubicBezTo>
                  <a:pt x="114534" y="161885"/>
                  <a:pt x="153224" y="130211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26F7BF9-EC0C-017E-7FE9-8960E1C7CBB1}"/>
              </a:ext>
            </a:extLst>
          </p:cNvPr>
          <p:cNvSpPr>
            <a:spLocks noChangeAspect="1"/>
          </p:cNvSpPr>
          <p:nvPr/>
        </p:nvSpPr>
        <p:spPr>
          <a:xfrm>
            <a:off x="4680053" y="4270202"/>
            <a:ext cx="183600" cy="183600"/>
          </a:xfrm>
          <a:custGeom>
            <a:avLst/>
            <a:gdLst>
              <a:gd name="connsiteX0" fmla="*/ 157555 w 157950"/>
              <a:gd name="connsiteY0" fmla="*/ 86814 h 157950"/>
              <a:gd name="connsiteX1" fmla="*/ 86814 w 157950"/>
              <a:gd name="connsiteY1" fmla="*/ 396 h 157950"/>
              <a:gd name="connsiteX2" fmla="*/ 396 w 157950"/>
              <a:gd name="connsiteY2" fmla="*/ 71137 h 157950"/>
              <a:gd name="connsiteX3" fmla="*/ 71137 w 157950"/>
              <a:gd name="connsiteY3" fmla="*/ 157555 h 157950"/>
              <a:gd name="connsiteX4" fmla="*/ 157555 w 157950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50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6" y="-3934"/>
                  <a:pt x="4727" y="27740"/>
                  <a:pt x="396" y="71137"/>
                </a:cubicBezTo>
                <a:cubicBezTo>
                  <a:pt x="-3934" y="114534"/>
                  <a:pt x="27740" y="153224"/>
                  <a:pt x="71137" y="157555"/>
                </a:cubicBezTo>
                <a:cubicBezTo>
                  <a:pt x="114534" y="161885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543F1F0-6E8C-0F4B-6F36-632B22096F57}"/>
              </a:ext>
            </a:extLst>
          </p:cNvPr>
          <p:cNvSpPr>
            <a:spLocks noChangeAspect="1"/>
          </p:cNvSpPr>
          <p:nvPr/>
        </p:nvSpPr>
        <p:spPr>
          <a:xfrm>
            <a:off x="7416344" y="4555724"/>
            <a:ext cx="183600" cy="183600"/>
          </a:xfrm>
          <a:custGeom>
            <a:avLst/>
            <a:gdLst>
              <a:gd name="connsiteX0" fmla="*/ 157555 w 157950"/>
              <a:gd name="connsiteY0" fmla="*/ 86814 h 157950"/>
              <a:gd name="connsiteX1" fmla="*/ 86814 w 157950"/>
              <a:gd name="connsiteY1" fmla="*/ 396 h 157950"/>
              <a:gd name="connsiteX2" fmla="*/ 396 w 157950"/>
              <a:gd name="connsiteY2" fmla="*/ 71137 h 157950"/>
              <a:gd name="connsiteX3" fmla="*/ 71137 w 157950"/>
              <a:gd name="connsiteY3" fmla="*/ 157555 h 157950"/>
              <a:gd name="connsiteX4" fmla="*/ 157555 w 157950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50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7" y="-3935"/>
                  <a:pt x="4726" y="27739"/>
                  <a:pt x="396" y="71137"/>
                </a:cubicBezTo>
                <a:cubicBezTo>
                  <a:pt x="-3935" y="114534"/>
                  <a:pt x="27740" y="153224"/>
                  <a:pt x="71137" y="157555"/>
                </a:cubicBezTo>
                <a:cubicBezTo>
                  <a:pt x="114535" y="161885"/>
                  <a:pt x="153224" y="130211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2EA96B-ADFE-5D62-A37A-8CF7FDAEA0CC}"/>
              </a:ext>
            </a:extLst>
          </p:cNvPr>
          <p:cNvSpPr/>
          <p:nvPr/>
        </p:nvSpPr>
        <p:spPr>
          <a:xfrm>
            <a:off x="5413361" y="4051747"/>
            <a:ext cx="59485" cy="404494"/>
          </a:xfrm>
          <a:custGeom>
            <a:avLst/>
            <a:gdLst>
              <a:gd name="connsiteX0" fmla="*/ 59486 w 59485"/>
              <a:gd name="connsiteY0" fmla="*/ 0 h 404494"/>
              <a:gd name="connsiteX1" fmla="*/ 0 w 59485"/>
              <a:gd name="connsiteY1" fmla="*/ 404495 h 40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485" h="404494">
                <a:moveTo>
                  <a:pt x="59486" y="0"/>
                </a:moveTo>
                <a:lnTo>
                  <a:pt x="0" y="404495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2029222-2327-0281-AE86-13D9D0BDF54B}"/>
              </a:ext>
            </a:extLst>
          </p:cNvPr>
          <p:cNvSpPr/>
          <p:nvPr/>
        </p:nvSpPr>
        <p:spPr>
          <a:xfrm>
            <a:off x="4759028" y="4349176"/>
            <a:ext cx="654333" cy="107065"/>
          </a:xfrm>
          <a:custGeom>
            <a:avLst/>
            <a:gdLst>
              <a:gd name="connsiteX0" fmla="*/ 654333 w 654333"/>
              <a:gd name="connsiteY0" fmla="*/ 107065 h 107065"/>
              <a:gd name="connsiteX1" fmla="*/ 0 w 654333"/>
              <a:gd name="connsiteY1" fmla="*/ 0 h 10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4333" h="107065">
                <a:moveTo>
                  <a:pt x="654333" y="107065"/>
                </a:moveTo>
                <a:lnTo>
                  <a:pt x="0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5AD8DF-5872-A0A7-D176-6E4B2D9A94CA}"/>
              </a:ext>
            </a:extLst>
          </p:cNvPr>
          <p:cNvSpPr/>
          <p:nvPr/>
        </p:nvSpPr>
        <p:spPr>
          <a:xfrm>
            <a:off x="4759028" y="4051747"/>
            <a:ext cx="713818" cy="297429"/>
          </a:xfrm>
          <a:custGeom>
            <a:avLst/>
            <a:gdLst>
              <a:gd name="connsiteX0" fmla="*/ 0 w 713818"/>
              <a:gd name="connsiteY0" fmla="*/ 297429 h 297429"/>
              <a:gd name="connsiteX1" fmla="*/ 713819 w 713818"/>
              <a:gd name="connsiteY1" fmla="*/ 0 h 29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3818" h="297429">
                <a:moveTo>
                  <a:pt x="0" y="297429"/>
                </a:moveTo>
                <a:lnTo>
                  <a:pt x="713819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457426C-0043-0ECE-FD35-88218341F0AD}"/>
              </a:ext>
            </a:extLst>
          </p:cNvPr>
          <p:cNvSpPr>
            <a:spLocks noChangeAspect="1"/>
          </p:cNvSpPr>
          <p:nvPr/>
        </p:nvSpPr>
        <p:spPr>
          <a:xfrm>
            <a:off x="3523791" y="5987651"/>
            <a:ext cx="183600" cy="183600"/>
          </a:xfrm>
          <a:custGeom>
            <a:avLst/>
            <a:gdLst>
              <a:gd name="connsiteX0" fmla="*/ 157544 w 157939"/>
              <a:gd name="connsiteY0" fmla="*/ 86812 h 157941"/>
              <a:gd name="connsiteX1" fmla="*/ 86814 w 157939"/>
              <a:gd name="connsiteY1" fmla="*/ 396 h 157941"/>
              <a:gd name="connsiteX2" fmla="*/ 396 w 157939"/>
              <a:gd name="connsiteY2" fmla="*/ 71130 h 157941"/>
              <a:gd name="connsiteX3" fmla="*/ 71126 w 157939"/>
              <a:gd name="connsiteY3" fmla="*/ 157546 h 157941"/>
              <a:gd name="connsiteX4" fmla="*/ 157544 w 157939"/>
              <a:gd name="connsiteY4" fmla="*/ 86812 h 15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41">
                <a:moveTo>
                  <a:pt x="157544" y="86812"/>
                </a:moveTo>
                <a:cubicBezTo>
                  <a:pt x="161874" y="43415"/>
                  <a:pt x="130212" y="4726"/>
                  <a:pt x="86814" y="396"/>
                </a:cubicBezTo>
                <a:cubicBezTo>
                  <a:pt x="43417" y="-3934"/>
                  <a:pt x="4727" y="27734"/>
                  <a:pt x="396" y="71130"/>
                </a:cubicBezTo>
                <a:cubicBezTo>
                  <a:pt x="-3934" y="114527"/>
                  <a:pt x="27728" y="153216"/>
                  <a:pt x="71126" y="157546"/>
                </a:cubicBezTo>
                <a:cubicBezTo>
                  <a:pt x="114523" y="161876"/>
                  <a:pt x="153213" y="130208"/>
                  <a:pt x="157544" y="86812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5EFD754-A381-55E6-F6B7-EAA20CA817FF}"/>
              </a:ext>
            </a:extLst>
          </p:cNvPr>
          <p:cNvSpPr>
            <a:spLocks noChangeAspect="1"/>
          </p:cNvSpPr>
          <p:nvPr/>
        </p:nvSpPr>
        <p:spPr>
          <a:xfrm>
            <a:off x="2881353" y="5487970"/>
            <a:ext cx="183600" cy="183600"/>
          </a:xfrm>
          <a:custGeom>
            <a:avLst/>
            <a:gdLst>
              <a:gd name="connsiteX0" fmla="*/ 157543 w 157939"/>
              <a:gd name="connsiteY0" fmla="*/ 86814 h 157950"/>
              <a:gd name="connsiteX1" fmla="*/ 86814 w 157939"/>
              <a:gd name="connsiteY1" fmla="*/ 396 h 157950"/>
              <a:gd name="connsiteX2" fmla="*/ 396 w 157939"/>
              <a:gd name="connsiteY2" fmla="*/ 71137 h 157950"/>
              <a:gd name="connsiteX3" fmla="*/ 71137 w 157939"/>
              <a:gd name="connsiteY3" fmla="*/ 157555 h 157950"/>
              <a:gd name="connsiteX4" fmla="*/ 157543 w 157939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50">
                <a:moveTo>
                  <a:pt x="157543" y="86814"/>
                </a:moveTo>
                <a:cubicBezTo>
                  <a:pt x="161874" y="43417"/>
                  <a:pt x="130211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5"/>
                  <a:pt x="27739" y="153224"/>
                  <a:pt x="71137" y="157555"/>
                </a:cubicBezTo>
                <a:cubicBezTo>
                  <a:pt x="114523" y="161885"/>
                  <a:pt x="153213" y="130211"/>
                  <a:pt x="157543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97C09C3-B74A-C41E-DD0E-92A876101929}"/>
              </a:ext>
            </a:extLst>
          </p:cNvPr>
          <p:cNvSpPr>
            <a:spLocks noChangeAspect="1"/>
          </p:cNvSpPr>
          <p:nvPr/>
        </p:nvSpPr>
        <p:spPr>
          <a:xfrm>
            <a:off x="7021492" y="6273173"/>
            <a:ext cx="183600" cy="183600"/>
          </a:xfrm>
          <a:custGeom>
            <a:avLst/>
            <a:gdLst>
              <a:gd name="connsiteX0" fmla="*/ 157555 w 157951"/>
              <a:gd name="connsiteY0" fmla="*/ 86812 h 157941"/>
              <a:gd name="connsiteX1" fmla="*/ 86814 w 157951"/>
              <a:gd name="connsiteY1" fmla="*/ 396 h 157941"/>
              <a:gd name="connsiteX2" fmla="*/ 396 w 157951"/>
              <a:gd name="connsiteY2" fmla="*/ 71130 h 157941"/>
              <a:gd name="connsiteX3" fmla="*/ 71137 w 157951"/>
              <a:gd name="connsiteY3" fmla="*/ 157546 h 157941"/>
              <a:gd name="connsiteX4" fmla="*/ 157555 w 157951"/>
              <a:gd name="connsiteY4" fmla="*/ 86812 h 15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41">
                <a:moveTo>
                  <a:pt x="157555" y="86812"/>
                </a:moveTo>
                <a:cubicBezTo>
                  <a:pt x="161885" y="43415"/>
                  <a:pt x="130212" y="4726"/>
                  <a:pt x="86814" y="396"/>
                </a:cubicBezTo>
                <a:cubicBezTo>
                  <a:pt x="43417" y="-3934"/>
                  <a:pt x="4727" y="27734"/>
                  <a:pt x="396" y="71130"/>
                </a:cubicBezTo>
                <a:cubicBezTo>
                  <a:pt x="-3934" y="114527"/>
                  <a:pt x="27739" y="153216"/>
                  <a:pt x="71137" y="157546"/>
                </a:cubicBezTo>
                <a:cubicBezTo>
                  <a:pt x="114535" y="161876"/>
                  <a:pt x="153224" y="130208"/>
                  <a:pt x="157555" y="86812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28E161A-2948-3593-4FFF-6F4E8D7182BF}"/>
              </a:ext>
            </a:extLst>
          </p:cNvPr>
          <p:cNvSpPr/>
          <p:nvPr/>
        </p:nvSpPr>
        <p:spPr>
          <a:xfrm>
            <a:off x="2555835" y="4734154"/>
            <a:ext cx="404494" cy="832790"/>
          </a:xfrm>
          <a:custGeom>
            <a:avLst/>
            <a:gdLst>
              <a:gd name="connsiteX0" fmla="*/ 0 w 404494"/>
              <a:gd name="connsiteY0" fmla="*/ 0 h 832790"/>
              <a:gd name="connsiteX1" fmla="*/ 404495 w 404494"/>
              <a:gd name="connsiteY1" fmla="*/ 832790 h 83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4494" h="832790">
                <a:moveTo>
                  <a:pt x="0" y="0"/>
                </a:moveTo>
                <a:lnTo>
                  <a:pt x="404495" y="83279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6400794-BB7D-5955-B0F5-32EC0DAB8895}"/>
              </a:ext>
            </a:extLst>
          </p:cNvPr>
          <p:cNvSpPr/>
          <p:nvPr/>
        </p:nvSpPr>
        <p:spPr>
          <a:xfrm>
            <a:off x="2960330" y="5566945"/>
            <a:ext cx="642437" cy="499671"/>
          </a:xfrm>
          <a:custGeom>
            <a:avLst/>
            <a:gdLst>
              <a:gd name="connsiteX0" fmla="*/ 0 w 642437"/>
              <a:gd name="connsiteY0" fmla="*/ 0 h 499671"/>
              <a:gd name="connsiteX1" fmla="*/ 642438 w 642437"/>
              <a:gd name="connsiteY1" fmla="*/ 499672 h 49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2437" h="499671">
                <a:moveTo>
                  <a:pt x="0" y="0"/>
                </a:moveTo>
                <a:lnTo>
                  <a:pt x="642438" y="499672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89C9210-BBC9-39BA-32F2-E7A75EB46225}"/>
              </a:ext>
            </a:extLst>
          </p:cNvPr>
          <p:cNvSpPr/>
          <p:nvPr/>
        </p:nvSpPr>
        <p:spPr>
          <a:xfrm>
            <a:off x="6255783" y="5745399"/>
            <a:ext cx="1415731" cy="321216"/>
          </a:xfrm>
          <a:custGeom>
            <a:avLst/>
            <a:gdLst>
              <a:gd name="connsiteX0" fmla="*/ 0 w 1415731"/>
              <a:gd name="connsiteY0" fmla="*/ 0 h 321216"/>
              <a:gd name="connsiteX1" fmla="*/ 1415731 w 1415731"/>
              <a:gd name="connsiteY1" fmla="*/ 321217 h 32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5731" h="321216">
                <a:moveTo>
                  <a:pt x="0" y="0"/>
                </a:moveTo>
                <a:lnTo>
                  <a:pt x="1415731" y="321217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B36BA22-B53A-0DE0-3AB4-5245859532F4}"/>
              </a:ext>
            </a:extLst>
          </p:cNvPr>
          <p:cNvSpPr/>
          <p:nvPr/>
        </p:nvSpPr>
        <p:spPr>
          <a:xfrm>
            <a:off x="7100469" y="6066616"/>
            <a:ext cx="571045" cy="273630"/>
          </a:xfrm>
          <a:custGeom>
            <a:avLst/>
            <a:gdLst>
              <a:gd name="connsiteX0" fmla="*/ 571046 w 571045"/>
              <a:gd name="connsiteY0" fmla="*/ 0 h 273630"/>
              <a:gd name="connsiteX1" fmla="*/ 0 w 571045"/>
              <a:gd name="connsiteY1" fmla="*/ 273630 h 27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045" h="273630">
                <a:moveTo>
                  <a:pt x="571046" y="0"/>
                </a:moveTo>
                <a:lnTo>
                  <a:pt x="0" y="27363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EF83E6F-0D81-1E2B-351C-67DCBA1E3B03}"/>
              </a:ext>
            </a:extLst>
          </p:cNvPr>
          <p:cNvSpPr>
            <a:spLocks noChangeAspect="1"/>
          </p:cNvSpPr>
          <p:nvPr/>
        </p:nvSpPr>
        <p:spPr>
          <a:xfrm>
            <a:off x="5334385" y="4377266"/>
            <a:ext cx="183600" cy="183600"/>
          </a:xfrm>
          <a:custGeom>
            <a:avLst/>
            <a:gdLst>
              <a:gd name="connsiteX0" fmla="*/ 157555 w 157950"/>
              <a:gd name="connsiteY0" fmla="*/ 86814 h 157950"/>
              <a:gd name="connsiteX1" fmla="*/ 86814 w 157950"/>
              <a:gd name="connsiteY1" fmla="*/ 396 h 157950"/>
              <a:gd name="connsiteX2" fmla="*/ 396 w 157950"/>
              <a:gd name="connsiteY2" fmla="*/ 71137 h 157950"/>
              <a:gd name="connsiteX3" fmla="*/ 71137 w 157950"/>
              <a:gd name="connsiteY3" fmla="*/ 157555 h 157950"/>
              <a:gd name="connsiteX4" fmla="*/ 157555 w 157950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50">
                <a:moveTo>
                  <a:pt x="157555" y="86814"/>
                </a:moveTo>
                <a:cubicBezTo>
                  <a:pt x="161886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4"/>
                  <a:pt x="27740" y="153224"/>
                  <a:pt x="71137" y="157555"/>
                </a:cubicBezTo>
                <a:cubicBezTo>
                  <a:pt x="114535" y="161886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3EEA54D-CA86-5C65-8D2C-36D5A3697347}"/>
              </a:ext>
            </a:extLst>
          </p:cNvPr>
          <p:cNvSpPr>
            <a:spLocks noChangeAspect="1"/>
          </p:cNvSpPr>
          <p:nvPr/>
        </p:nvSpPr>
        <p:spPr>
          <a:xfrm>
            <a:off x="2476859" y="4655180"/>
            <a:ext cx="183600" cy="183600"/>
          </a:xfrm>
          <a:custGeom>
            <a:avLst/>
            <a:gdLst>
              <a:gd name="connsiteX0" fmla="*/ 157543 w 157939"/>
              <a:gd name="connsiteY0" fmla="*/ 86814 h 157950"/>
              <a:gd name="connsiteX1" fmla="*/ 86814 w 157939"/>
              <a:gd name="connsiteY1" fmla="*/ 396 h 157950"/>
              <a:gd name="connsiteX2" fmla="*/ 396 w 157939"/>
              <a:gd name="connsiteY2" fmla="*/ 71137 h 157950"/>
              <a:gd name="connsiteX3" fmla="*/ 71126 w 157939"/>
              <a:gd name="connsiteY3" fmla="*/ 157555 h 157950"/>
              <a:gd name="connsiteX4" fmla="*/ 157543 w 157939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50">
                <a:moveTo>
                  <a:pt x="157543" y="86814"/>
                </a:moveTo>
                <a:cubicBezTo>
                  <a:pt x="161874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4"/>
                  <a:pt x="27740" y="153224"/>
                  <a:pt x="71126" y="157555"/>
                </a:cubicBezTo>
                <a:cubicBezTo>
                  <a:pt x="114523" y="161885"/>
                  <a:pt x="153213" y="130211"/>
                  <a:pt x="157543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3B4ACAC-460B-02C0-34F9-461BC16FCF84}"/>
              </a:ext>
            </a:extLst>
          </p:cNvPr>
          <p:cNvSpPr>
            <a:spLocks noChangeAspect="1"/>
          </p:cNvSpPr>
          <p:nvPr/>
        </p:nvSpPr>
        <p:spPr>
          <a:xfrm>
            <a:off x="6370097" y="4810224"/>
            <a:ext cx="183600" cy="183600"/>
          </a:xfrm>
          <a:custGeom>
            <a:avLst/>
            <a:gdLst>
              <a:gd name="connsiteX0" fmla="*/ 157555 w 157951"/>
              <a:gd name="connsiteY0" fmla="*/ 86814 h 157950"/>
              <a:gd name="connsiteX1" fmla="*/ 86814 w 157951"/>
              <a:gd name="connsiteY1" fmla="*/ 396 h 157950"/>
              <a:gd name="connsiteX2" fmla="*/ 396 w 157951"/>
              <a:gd name="connsiteY2" fmla="*/ 71137 h 157950"/>
              <a:gd name="connsiteX3" fmla="*/ 71137 w 157951"/>
              <a:gd name="connsiteY3" fmla="*/ 157555 h 157950"/>
              <a:gd name="connsiteX4" fmla="*/ 157555 w 157951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0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4"/>
                  <a:pt x="27739" y="153224"/>
                  <a:pt x="71137" y="157555"/>
                </a:cubicBezTo>
                <a:cubicBezTo>
                  <a:pt x="114535" y="161885"/>
                  <a:pt x="153224" y="130211"/>
                  <a:pt x="157555" y="86814"/>
                </a:cubicBezTo>
              </a:path>
            </a:pathLst>
          </a:custGeom>
          <a:solidFill>
            <a:schemeClr val="tx1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DFE20A5-311C-0F37-3ABF-185093B3BB98}"/>
              </a:ext>
            </a:extLst>
          </p:cNvPr>
          <p:cNvSpPr>
            <a:spLocks noChangeAspect="1"/>
          </p:cNvSpPr>
          <p:nvPr/>
        </p:nvSpPr>
        <p:spPr>
          <a:xfrm>
            <a:off x="818481" y="4558844"/>
            <a:ext cx="183600" cy="183600"/>
          </a:xfrm>
          <a:custGeom>
            <a:avLst/>
            <a:gdLst>
              <a:gd name="connsiteX0" fmla="*/ 157546 w 157941"/>
              <a:gd name="connsiteY0" fmla="*/ 86814 h 157950"/>
              <a:gd name="connsiteX1" fmla="*/ 86812 w 157941"/>
              <a:gd name="connsiteY1" fmla="*/ 396 h 157950"/>
              <a:gd name="connsiteX2" fmla="*/ 396 w 157941"/>
              <a:gd name="connsiteY2" fmla="*/ 71137 h 157950"/>
              <a:gd name="connsiteX3" fmla="*/ 71130 w 157941"/>
              <a:gd name="connsiteY3" fmla="*/ 157555 h 157950"/>
              <a:gd name="connsiteX4" fmla="*/ 157546 w 157941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50">
                <a:moveTo>
                  <a:pt x="157546" y="86814"/>
                </a:moveTo>
                <a:cubicBezTo>
                  <a:pt x="161876" y="43417"/>
                  <a:pt x="130208" y="4727"/>
                  <a:pt x="86812" y="396"/>
                </a:cubicBezTo>
                <a:cubicBezTo>
                  <a:pt x="43415" y="-3934"/>
                  <a:pt x="4726" y="27740"/>
                  <a:pt x="396" y="71137"/>
                </a:cubicBezTo>
                <a:cubicBezTo>
                  <a:pt x="-3934" y="114534"/>
                  <a:pt x="27734" y="153224"/>
                  <a:pt x="71130" y="157555"/>
                </a:cubicBezTo>
                <a:cubicBezTo>
                  <a:pt x="114527" y="161885"/>
                  <a:pt x="153216" y="130211"/>
                  <a:pt x="157546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C748E9A-3225-4684-09C9-6B7E73553E99}"/>
              </a:ext>
            </a:extLst>
          </p:cNvPr>
          <p:cNvSpPr>
            <a:spLocks noChangeAspect="1"/>
          </p:cNvSpPr>
          <p:nvPr/>
        </p:nvSpPr>
        <p:spPr>
          <a:xfrm>
            <a:off x="7592538" y="5999545"/>
            <a:ext cx="183600" cy="183600"/>
          </a:xfrm>
          <a:custGeom>
            <a:avLst/>
            <a:gdLst>
              <a:gd name="connsiteX0" fmla="*/ 157555 w 157951"/>
              <a:gd name="connsiteY0" fmla="*/ 86812 h 157941"/>
              <a:gd name="connsiteX1" fmla="*/ 86814 w 157951"/>
              <a:gd name="connsiteY1" fmla="*/ 396 h 157941"/>
              <a:gd name="connsiteX2" fmla="*/ 396 w 157951"/>
              <a:gd name="connsiteY2" fmla="*/ 71130 h 157941"/>
              <a:gd name="connsiteX3" fmla="*/ 71137 w 157951"/>
              <a:gd name="connsiteY3" fmla="*/ 157546 h 157941"/>
              <a:gd name="connsiteX4" fmla="*/ 157555 w 157951"/>
              <a:gd name="connsiteY4" fmla="*/ 86812 h 15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41">
                <a:moveTo>
                  <a:pt x="157555" y="86812"/>
                </a:moveTo>
                <a:cubicBezTo>
                  <a:pt x="161885" y="43415"/>
                  <a:pt x="130212" y="4726"/>
                  <a:pt x="86814" y="396"/>
                </a:cubicBezTo>
                <a:cubicBezTo>
                  <a:pt x="43417" y="-3934"/>
                  <a:pt x="4727" y="27734"/>
                  <a:pt x="396" y="71130"/>
                </a:cubicBezTo>
                <a:cubicBezTo>
                  <a:pt x="-3934" y="114527"/>
                  <a:pt x="27739" y="153216"/>
                  <a:pt x="71137" y="157546"/>
                </a:cubicBezTo>
                <a:cubicBezTo>
                  <a:pt x="114535" y="161876"/>
                  <a:pt x="153224" y="130208"/>
                  <a:pt x="157555" y="86812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9395C1AB-D802-DA3B-2371-10C6A7F61561}"/>
              </a:ext>
            </a:extLst>
          </p:cNvPr>
          <p:cNvSpPr>
            <a:spLocks noChangeAspect="1"/>
          </p:cNvSpPr>
          <p:nvPr/>
        </p:nvSpPr>
        <p:spPr>
          <a:xfrm>
            <a:off x="6176808" y="5678322"/>
            <a:ext cx="183600" cy="183600"/>
          </a:xfrm>
          <a:custGeom>
            <a:avLst/>
            <a:gdLst>
              <a:gd name="connsiteX0" fmla="*/ 157555 w 157950"/>
              <a:gd name="connsiteY0" fmla="*/ 86816 h 157946"/>
              <a:gd name="connsiteX1" fmla="*/ 86814 w 157950"/>
              <a:gd name="connsiteY1" fmla="*/ 396 h 157946"/>
              <a:gd name="connsiteX2" fmla="*/ 396 w 157950"/>
              <a:gd name="connsiteY2" fmla="*/ 71135 h 157946"/>
              <a:gd name="connsiteX3" fmla="*/ 71137 w 157950"/>
              <a:gd name="connsiteY3" fmla="*/ 157550 h 157946"/>
              <a:gd name="connsiteX4" fmla="*/ 157555 w 157950"/>
              <a:gd name="connsiteY4" fmla="*/ 86816 h 15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46">
                <a:moveTo>
                  <a:pt x="157555" y="86816"/>
                </a:moveTo>
                <a:cubicBezTo>
                  <a:pt x="161886" y="43420"/>
                  <a:pt x="130211" y="4727"/>
                  <a:pt x="86814" y="396"/>
                </a:cubicBezTo>
                <a:cubicBezTo>
                  <a:pt x="43416" y="-3934"/>
                  <a:pt x="4727" y="27739"/>
                  <a:pt x="396" y="71135"/>
                </a:cubicBezTo>
                <a:cubicBezTo>
                  <a:pt x="-3934" y="114531"/>
                  <a:pt x="27740" y="153221"/>
                  <a:pt x="71137" y="157550"/>
                </a:cubicBezTo>
                <a:cubicBezTo>
                  <a:pt x="114534" y="161881"/>
                  <a:pt x="153224" y="130213"/>
                  <a:pt x="157555" y="86816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Textfeld 5">
            <a:extLst>
              <a:ext uri="{FF2B5EF4-FFF2-40B4-BE49-F238E27FC236}">
                <a16:creationId xmlns:a16="http://schemas.microsoft.com/office/drawing/2014/main" id="{92B5E454-3CEF-F44B-C11C-B6E0A7AFE1EB}"/>
              </a:ext>
            </a:extLst>
          </p:cNvPr>
          <p:cNvSpPr txBox="1"/>
          <p:nvPr/>
        </p:nvSpPr>
        <p:spPr>
          <a:xfrm>
            <a:off x="466027" y="1010140"/>
            <a:ext cx="9847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general graphs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accent1"/>
                </a:solidFill>
              </a:rPr>
              <a:t>O(log</a:t>
            </a:r>
            <a:r>
              <a:rPr lang="en-US" sz="2400" baseline="30000" dirty="0">
                <a:solidFill>
                  <a:schemeClr val="accent1"/>
                </a:solidFill>
              </a:rPr>
              <a:t>2</a:t>
            </a:r>
            <a:r>
              <a:rPr lang="en-US" sz="2400" dirty="0">
                <a:solidFill>
                  <a:schemeClr val="accent1"/>
                </a:solidFill>
              </a:rPr>
              <a:t> n)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update, </a:t>
            </a:r>
            <a:r>
              <a:rPr lang="en-US" sz="2400" dirty="0">
                <a:solidFill>
                  <a:schemeClr val="accent1"/>
                </a:solidFill>
              </a:rPr>
              <a:t>O(log n/loglog n) </a:t>
            </a:r>
            <a:r>
              <a:rPr lang="en-US" sz="2400" dirty="0"/>
              <a:t>query </a:t>
            </a:r>
            <a:r>
              <a:rPr lang="en-US" sz="2400" dirty="0">
                <a:solidFill>
                  <a:schemeClr val="accent5"/>
                </a:solidFill>
              </a:rPr>
              <a:t>[Holm et al.]</a:t>
            </a: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2363E836-9780-51D5-07C6-904AA6109ABB}"/>
              </a:ext>
            </a:extLst>
          </p:cNvPr>
          <p:cNvSpPr>
            <a:spLocks noChangeAspect="1"/>
          </p:cNvSpPr>
          <p:nvPr/>
        </p:nvSpPr>
        <p:spPr>
          <a:xfrm>
            <a:off x="4521317" y="3587383"/>
            <a:ext cx="183600" cy="183600"/>
          </a:xfrm>
          <a:custGeom>
            <a:avLst/>
            <a:gdLst>
              <a:gd name="connsiteX0" fmla="*/ 157555 w 157950"/>
              <a:gd name="connsiteY0" fmla="*/ 86814 h 157939"/>
              <a:gd name="connsiteX1" fmla="*/ 86814 w 157950"/>
              <a:gd name="connsiteY1" fmla="*/ 396 h 157939"/>
              <a:gd name="connsiteX2" fmla="*/ 396 w 157950"/>
              <a:gd name="connsiteY2" fmla="*/ 71137 h 157939"/>
              <a:gd name="connsiteX3" fmla="*/ 71137 w 157950"/>
              <a:gd name="connsiteY3" fmla="*/ 157544 h 157939"/>
              <a:gd name="connsiteX4" fmla="*/ 157555 w 157950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39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6" y="-3934"/>
                  <a:pt x="4727" y="27740"/>
                  <a:pt x="396" y="71137"/>
                </a:cubicBezTo>
                <a:cubicBezTo>
                  <a:pt x="-3934" y="114523"/>
                  <a:pt x="27740" y="153213"/>
                  <a:pt x="71137" y="157544"/>
                </a:cubicBezTo>
                <a:cubicBezTo>
                  <a:pt x="114534" y="161874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5B9E4F8F-2D15-7375-9CB4-7350FC8877B1}"/>
              </a:ext>
            </a:extLst>
          </p:cNvPr>
          <p:cNvSpPr>
            <a:spLocks noChangeAspect="1"/>
          </p:cNvSpPr>
          <p:nvPr/>
        </p:nvSpPr>
        <p:spPr>
          <a:xfrm>
            <a:off x="2057453" y="3671847"/>
            <a:ext cx="183600" cy="183600"/>
          </a:xfrm>
          <a:custGeom>
            <a:avLst/>
            <a:gdLst>
              <a:gd name="connsiteX0" fmla="*/ 157543 w 157939"/>
              <a:gd name="connsiteY0" fmla="*/ 86814 h 157950"/>
              <a:gd name="connsiteX1" fmla="*/ 86814 w 157939"/>
              <a:gd name="connsiteY1" fmla="*/ 396 h 157950"/>
              <a:gd name="connsiteX2" fmla="*/ 396 w 157939"/>
              <a:gd name="connsiteY2" fmla="*/ 71137 h 157950"/>
              <a:gd name="connsiteX3" fmla="*/ 71137 w 157939"/>
              <a:gd name="connsiteY3" fmla="*/ 157555 h 157950"/>
              <a:gd name="connsiteX4" fmla="*/ 157543 w 157939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50">
                <a:moveTo>
                  <a:pt x="157543" y="86814"/>
                </a:moveTo>
                <a:cubicBezTo>
                  <a:pt x="161874" y="43417"/>
                  <a:pt x="130212" y="4727"/>
                  <a:pt x="86814" y="396"/>
                </a:cubicBezTo>
                <a:cubicBezTo>
                  <a:pt x="43416" y="-3934"/>
                  <a:pt x="4727" y="27740"/>
                  <a:pt x="396" y="71137"/>
                </a:cubicBezTo>
                <a:cubicBezTo>
                  <a:pt x="-3934" y="114535"/>
                  <a:pt x="27740" y="153224"/>
                  <a:pt x="71137" y="157555"/>
                </a:cubicBezTo>
                <a:cubicBezTo>
                  <a:pt x="114523" y="161886"/>
                  <a:pt x="153213" y="130212"/>
                  <a:pt x="157543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Textfeld 5">
            <a:extLst>
              <a:ext uri="{FF2B5EF4-FFF2-40B4-BE49-F238E27FC236}">
                <a16:creationId xmlns:a16="http://schemas.microsoft.com/office/drawing/2014/main" id="{231C2488-8B1C-3C94-56F5-FE087F935F5C}"/>
              </a:ext>
            </a:extLst>
          </p:cNvPr>
          <p:cNvSpPr txBox="1"/>
          <p:nvPr/>
        </p:nvSpPr>
        <p:spPr>
          <a:xfrm>
            <a:off x="580162" y="4657893"/>
            <a:ext cx="37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</a:t>
            </a:r>
            <a:endParaRPr lang="en-US" sz="2400" dirty="0"/>
          </a:p>
        </p:txBody>
      </p:sp>
      <p:sp>
        <p:nvSpPr>
          <p:cNvPr id="89" name="Textfeld 5">
            <a:extLst>
              <a:ext uri="{FF2B5EF4-FFF2-40B4-BE49-F238E27FC236}">
                <a16:creationId xmlns:a16="http://schemas.microsoft.com/office/drawing/2014/main" id="{708AAD15-91AA-0A4E-CCFB-3404A5C0E350}"/>
              </a:ext>
            </a:extLst>
          </p:cNvPr>
          <p:cNvSpPr txBox="1"/>
          <p:nvPr/>
        </p:nvSpPr>
        <p:spPr>
          <a:xfrm>
            <a:off x="7602960" y="4532880"/>
            <a:ext cx="29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endParaRPr lang="en-US" sz="2400" dirty="0"/>
          </a:p>
        </p:txBody>
      </p:sp>
      <p:sp>
        <p:nvSpPr>
          <p:cNvPr id="90" name="Textfeld 5">
            <a:extLst>
              <a:ext uri="{FF2B5EF4-FFF2-40B4-BE49-F238E27FC236}">
                <a16:creationId xmlns:a16="http://schemas.microsoft.com/office/drawing/2014/main" id="{8B936EB7-F021-3A83-3842-4B30A1BE3B1B}"/>
              </a:ext>
            </a:extLst>
          </p:cNvPr>
          <p:cNvSpPr txBox="1"/>
          <p:nvPr/>
        </p:nvSpPr>
        <p:spPr>
          <a:xfrm>
            <a:off x="466027" y="1533463"/>
            <a:ext cx="879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planar graphs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accent1"/>
                </a:solidFill>
              </a:rPr>
              <a:t>O(log n)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update,</a:t>
            </a:r>
            <a:r>
              <a:rPr lang="en-US" sz="2400" dirty="0">
                <a:solidFill>
                  <a:schemeClr val="accent1"/>
                </a:solidFill>
              </a:rPr>
              <a:t> O(log n)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query </a:t>
            </a:r>
            <a:r>
              <a:rPr lang="en-US" sz="2400" dirty="0">
                <a:solidFill>
                  <a:schemeClr val="accent5"/>
                </a:solidFill>
              </a:rPr>
              <a:t>[</a:t>
            </a:r>
            <a:r>
              <a:rPr lang="en-US" sz="2400" dirty="0" err="1">
                <a:solidFill>
                  <a:schemeClr val="accent5"/>
                </a:solidFill>
              </a:rPr>
              <a:t>Eppstein</a:t>
            </a:r>
            <a:r>
              <a:rPr lang="en-US" sz="2400" dirty="0">
                <a:solidFill>
                  <a:schemeClr val="accent5"/>
                </a:solidFill>
              </a:rPr>
              <a:t> et al.]</a:t>
            </a:r>
          </a:p>
        </p:txBody>
      </p:sp>
      <p:sp>
        <p:nvSpPr>
          <p:cNvPr id="91" name="Textfeld 5">
            <a:extLst>
              <a:ext uri="{FF2B5EF4-FFF2-40B4-BE49-F238E27FC236}">
                <a16:creationId xmlns:a16="http://schemas.microsoft.com/office/drawing/2014/main" id="{93711799-5298-0BC4-98A4-FEDAC9382960}"/>
              </a:ext>
            </a:extLst>
          </p:cNvPr>
          <p:cNvSpPr txBox="1"/>
          <p:nvPr/>
        </p:nvSpPr>
        <p:spPr>
          <a:xfrm>
            <a:off x="466027" y="2056785"/>
            <a:ext cx="270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unit disk graphs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2383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05B2D-BAEE-391F-7791-3EA570D63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4F8F2-7C47-312E-C849-C0EF0A0D7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335389"/>
            <a:ext cx="11256962" cy="685543"/>
          </a:xfrm>
        </p:spPr>
        <p:txBody>
          <a:bodyPr/>
          <a:lstStyle/>
          <a:p>
            <a:r>
              <a:rPr lang="en-US" dirty="0"/>
              <a:t>Dynamic Planar Lower Envelopes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F72697F-7F3F-2698-5164-6DBC7D8A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Wolfgang Mulzer –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341AF5-B888-834E-24F7-D24E81C6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feld 4">
            <a:extLst>
              <a:ext uri="{FF2B5EF4-FFF2-40B4-BE49-F238E27FC236}">
                <a16:creationId xmlns:a16="http://schemas.microsoft.com/office/drawing/2014/main" id="{05DA013A-525B-527F-E17A-42CBA016B400}"/>
              </a:ext>
            </a:extLst>
          </p:cNvPr>
          <p:cNvSpPr txBox="1"/>
          <p:nvPr/>
        </p:nvSpPr>
        <p:spPr>
          <a:xfrm>
            <a:off x="461009" y="2107587"/>
            <a:ext cx="97706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/>
              <a:t>Idea</a:t>
            </a:r>
            <a:r>
              <a:rPr lang="en-US" sz="2400" dirty="0"/>
              <a:t>: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CE91FF5-9B6B-AD00-35DC-692806335751}"/>
              </a:ext>
            </a:extLst>
          </p:cNvPr>
          <p:cNvSpPr txBox="1"/>
          <p:nvPr/>
        </p:nvSpPr>
        <p:spPr>
          <a:xfrm>
            <a:off x="404090" y="1682855"/>
            <a:ext cx="9421770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b="1" spc="-10" dirty="0"/>
              <a:t>Approach</a:t>
            </a:r>
            <a:r>
              <a:rPr lang="en-US" sz="2400" spc="-10" dirty="0"/>
              <a:t> by </a:t>
            </a:r>
            <a:r>
              <a:rPr lang="en-US" sz="2400" spc="-10" dirty="0">
                <a:solidFill>
                  <a:schemeClr val="accent5"/>
                </a:solidFill>
              </a:rPr>
              <a:t>Overmars and van Leeuwen</a:t>
            </a:r>
            <a:r>
              <a:rPr lang="en-US" sz="2400" spc="-10" dirty="0"/>
              <a:t>, 1981</a:t>
            </a:r>
          </a:p>
        </p:txBody>
      </p:sp>
      <p:sp>
        <p:nvSpPr>
          <p:cNvPr id="8" name="Textfeld 5">
            <a:extLst>
              <a:ext uri="{FF2B5EF4-FFF2-40B4-BE49-F238E27FC236}">
                <a16:creationId xmlns:a16="http://schemas.microsoft.com/office/drawing/2014/main" id="{451B8CFA-33AB-8E5C-32A1-726DEA797916}"/>
              </a:ext>
            </a:extLst>
          </p:cNvPr>
          <p:cNvSpPr txBox="1"/>
          <p:nvPr/>
        </p:nvSpPr>
        <p:spPr>
          <a:xfrm>
            <a:off x="1248306" y="2126053"/>
            <a:ext cx="94217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Maintain a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balanced tree on </a:t>
            </a:r>
            <a:r>
              <a:rPr lang="en-US" sz="2400" spc="-10" dirty="0"/>
              <a:t>the lines,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sorted by slope</a:t>
            </a:r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50C0A0D5-1D89-8D6A-80F2-413429846961}"/>
              </a:ext>
            </a:extLst>
          </p:cNvPr>
          <p:cNvSpPr txBox="1"/>
          <p:nvPr/>
        </p:nvSpPr>
        <p:spPr>
          <a:xfrm>
            <a:off x="1248306" y="2566174"/>
            <a:ext cx="94217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Root stores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complete lower envelope</a:t>
            </a:r>
          </a:p>
        </p:txBody>
      </p:sp>
      <p:sp>
        <p:nvSpPr>
          <p:cNvPr id="10" name="Textfeld 5">
            <a:extLst>
              <a:ext uri="{FF2B5EF4-FFF2-40B4-BE49-F238E27FC236}">
                <a16:creationId xmlns:a16="http://schemas.microsoft.com/office/drawing/2014/main" id="{849C1FB0-FB4B-3285-D92A-214E97574762}"/>
              </a:ext>
            </a:extLst>
          </p:cNvPr>
          <p:cNvSpPr txBox="1"/>
          <p:nvPr/>
        </p:nvSpPr>
        <p:spPr>
          <a:xfrm>
            <a:off x="1248306" y="3006295"/>
            <a:ext cx="942177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Each node stores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partial lower envelope </a:t>
            </a:r>
            <a:r>
              <a:rPr lang="en-US" sz="2400" spc="-10" dirty="0"/>
              <a:t>for subtree that is obscured by parent envelope</a:t>
            </a:r>
          </a:p>
        </p:txBody>
      </p:sp>
      <p:sp>
        <p:nvSpPr>
          <p:cNvPr id="11" name="Textfeld 5">
            <a:extLst>
              <a:ext uri="{FF2B5EF4-FFF2-40B4-BE49-F238E27FC236}">
                <a16:creationId xmlns:a16="http://schemas.microsoft.com/office/drawing/2014/main" id="{1B562DF8-69F3-6C3C-7D07-1F051D11CC2F}"/>
              </a:ext>
            </a:extLst>
          </p:cNvPr>
          <p:cNvSpPr txBox="1"/>
          <p:nvPr/>
        </p:nvSpPr>
        <p:spPr>
          <a:xfrm>
            <a:off x="1248306" y="3778814"/>
            <a:ext cx="94217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On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update</a:t>
            </a:r>
            <a:r>
              <a:rPr lang="en-US" sz="2400" spc="-10" dirty="0"/>
              <a:t>: split/merge envelopes to maintain this information</a:t>
            </a:r>
          </a:p>
        </p:txBody>
      </p:sp>
    </p:spTree>
    <p:extLst>
      <p:ext uri="{BB962C8B-B14F-4D97-AF65-F5344CB8AC3E}">
        <p14:creationId xmlns:p14="http://schemas.microsoft.com/office/powerpoint/2010/main" val="337584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69F8C-4270-36B7-C149-E03955130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3E63CB6-D822-569E-321C-5B0ADFCC69AC}"/>
              </a:ext>
            </a:extLst>
          </p:cNvPr>
          <p:cNvSpPr/>
          <p:nvPr/>
        </p:nvSpPr>
        <p:spPr>
          <a:xfrm>
            <a:off x="1595081" y="4951777"/>
            <a:ext cx="1260000" cy="1260000"/>
          </a:xfrm>
          <a:custGeom>
            <a:avLst/>
            <a:gdLst>
              <a:gd name="connsiteX0" fmla="*/ 1261406 w 1261406"/>
              <a:gd name="connsiteY0" fmla="*/ 630706 h 1261412"/>
              <a:gd name="connsiteX1" fmla="*/ 630703 w 1261406"/>
              <a:gd name="connsiteY1" fmla="*/ 0 h 1261412"/>
              <a:gd name="connsiteX2" fmla="*/ 0 w 1261406"/>
              <a:gd name="connsiteY2" fmla="*/ 630706 h 1261412"/>
              <a:gd name="connsiteX3" fmla="*/ 630703 w 1261406"/>
              <a:gd name="connsiteY3" fmla="*/ 1261413 h 1261412"/>
              <a:gd name="connsiteX4" fmla="*/ 1261406 w 1261406"/>
              <a:gd name="connsiteY4" fmla="*/ 630706 h 126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06" h="1261412">
                <a:moveTo>
                  <a:pt x="1261406" y="630706"/>
                </a:moveTo>
                <a:cubicBezTo>
                  <a:pt x="1261406" y="282381"/>
                  <a:pt x="979037" y="0"/>
                  <a:pt x="630703" y="0"/>
                </a:cubicBezTo>
                <a:cubicBezTo>
                  <a:pt x="282369" y="0"/>
                  <a:pt x="0" y="282381"/>
                  <a:pt x="0" y="630706"/>
                </a:cubicBezTo>
                <a:cubicBezTo>
                  <a:pt x="0" y="979036"/>
                  <a:pt x="282369" y="1261413"/>
                  <a:pt x="630703" y="1261413"/>
                </a:cubicBezTo>
                <a:cubicBezTo>
                  <a:pt x="979037" y="1261413"/>
                  <a:pt x="1261406" y="979036"/>
                  <a:pt x="1261406" y="630706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EA148F7-BB66-FAA2-27C7-4EE07E588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Wolfgang Mulzer –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/>
              <a:t>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796381-87E1-15A8-20FD-695A33D0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Title 76">
            <a:extLst>
              <a:ext uri="{FF2B5EF4-FFF2-40B4-BE49-F238E27FC236}">
                <a16:creationId xmlns:a16="http://schemas.microsoft.com/office/drawing/2014/main" id="{C7A64763-B613-1209-4757-36E930AF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Connectivity in Unit Disk Graphs</a:t>
            </a:r>
            <a:endParaRPr lang="en-DE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41F3C2D-56C1-6F1D-841D-4EF67A4CC0E3}"/>
              </a:ext>
            </a:extLst>
          </p:cNvPr>
          <p:cNvSpPr/>
          <p:nvPr/>
        </p:nvSpPr>
        <p:spPr>
          <a:xfrm>
            <a:off x="2007455" y="4020137"/>
            <a:ext cx="1260000" cy="1260000"/>
          </a:xfrm>
          <a:custGeom>
            <a:avLst/>
            <a:gdLst>
              <a:gd name="connsiteX0" fmla="*/ 1261418 w 1261417"/>
              <a:gd name="connsiteY0" fmla="*/ 630715 h 1261417"/>
              <a:gd name="connsiteX1" fmla="*/ 630714 w 1261417"/>
              <a:gd name="connsiteY1" fmla="*/ 0 h 1261417"/>
              <a:gd name="connsiteX2" fmla="*/ 0 w 1261417"/>
              <a:gd name="connsiteY2" fmla="*/ 630715 h 1261417"/>
              <a:gd name="connsiteX3" fmla="*/ 630714 w 1261417"/>
              <a:gd name="connsiteY3" fmla="*/ 1261418 h 1261417"/>
              <a:gd name="connsiteX4" fmla="*/ 1261418 w 1261417"/>
              <a:gd name="connsiteY4" fmla="*/ 630715 h 126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17" h="1261417">
                <a:moveTo>
                  <a:pt x="1261418" y="630715"/>
                </a:moveTo>
                <a:cubicBezTo>
                  <a:pt x="1261418" y="282381"/>
                  <a:pt x="979037" y="0"/>
                  <a:pt x="630714" y="0"/>
                </a:cubicBezTo>
                <a:cubicBezTo>
                  <a:pt x="282381" y="0"/>
                  <a:pt x="0" y="282381"/>
                  <a:pt x="0" y="630715"/>
                </a:cubicBezTo>
                <a:cubicBezTo>
                  <a:pt x="0" y="979037"/>
                  <a:pt x="282381" y="1261418"/>
                  <a:pt x="630714" y="1261418"/>
                </a:cubicBezTo>
                <a:cubicBezTo>
                  <a:pt x="979037" y="1261418"/>
                  <a:pt x="1261418" y="979037"/>
                  <a:pt x="1261418" y="630715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FF89BB-116C-9B69-9ADA-BD785771488E}"/>
              </a:ext>
            </a:extLst>
          </p:cNvPr>
          <p:cNvSpPr/>
          <p:nvPr/>
        </p:nvSpPr>
        <p:spPr>
          <a:xfrm>
            <a:off x="1164639" y="5263421"/>
            <a:ext cx="1260000" cy="1260000"/>
          </a:xfrm>
          <a:custGeom>
            <a:avLst/>
            <a:gdLst>
              <a:gd name="connsiteX0" fmla="*/ 1261415 w 1261415"/>
              <a:gd name="connsiteY0" fmla="*/ 630703 h 1261409"/>
              <a:gd name="connsiteX1" fmla="*/ 630712 w 1261415"/>
              <a:gd name="connsiteY1" fmla="*/ 0 h 1261409"/>
              <a:gd name="connsiteX2" fmla="*/ 0 w 1261415"/>
              <a:gd name="connsiteY2" fmla="*/ 630703 h 1261409"/>
              <a:gd name="connsiteX3" fmla="*/ 630712 w 1261415"/>
              <a:gd name="connsiteY3" fmla="*/ 1261410 h 1261409"/>
              <a:gd name="connsiteX4" fmla="*/ 1261415 w 1261415"/>
              <a:gd name="connsiteY4" fmla="*/ 630703 h 126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15" h="1261409">
                <a:moveTo>
                  <a:pt x="1261415" y="630703"/>
                </a:moveTo>
                <a:cubicBezTo>
                  <a:pt x="1261415" y="282374"/>
                  <a:pt x="979035" y="0"/>
                  <a:pt x="630712" y="0"/>
                </a:cubicBezTo>
                <a:cubicBezTo>
                  <a:pt x="282377" y="0"/>
                  <a:pt x="0" y="282374"/>
                  <a:pt x="0" y="630703"/>
                </a:cubicBezTo>
                <a:cubicBezTo>
                  <a:pt x="0" y="979032"/>
                  <a:pt x="282377" y="1261410"/>
                  <a:pt x="630712" y="1261410"/>
                </a:cubicBezTo>
                <a:cubicBezTo>
                  <a:pt x="979035" y="1261410"/>
                  <a:pt x="1261415" y="979032"/>
                  <a:pt x="1261415" y="630703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6311AC23-EE83-9128-9310-EB98B260207C}"/>
              </a:ext>
            </a:extLst>
          </p:cNvPr>
          <p:cNvSpPr/>
          <p:nvPr/>
        </p:nvSpPr>
        <p:spPr>
          <a:xfrm>
            <a:off x="636097" y="4650074"/>
            <a:ext cx="1260000" cy="1260000"/>
          </a:xfrm>
          <a:custGeom>
            <a:avLst/>
            <a:gdLst>
              <a:gd name="connsiteX0" fmla="*/ 1261418 w 1261417"/>
              <a:gd name="connsiteY0" fmla="*/ 630703 h 1261414"/>
              <a:gd name="connsiteX1" fmla="*/ 630707 w 1261417"/>
              <a:gd name="connsiteY1" fmla="*/ 0 h 1261414"/>
              <a:gd name="connsiteX2" fmla="*/ 0 w 1261417"/>
              <a:gd name="connsiteY2" fmla="*/ 630703 h 1261414"/>
              <a:gd name="connsiteX3" fmla="*/ 630707 w 1261417"/>
              <a:gd name="connsiteY3" fmla="*/ 1261414 h 1261414"/>
              <a:gd name="connsiteX4" fmla="*/ 1261418 w 1261417"/>
              <a:gd name="connsiteY4" fmla="*/ 630703 h 126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17" h="1261414">
                <a:moveTo>
                  <a:pt x="1261418" y="630703"/>
                </a:moveTo>
                <a:cubicBezTo>
                  <a:pt x="1261418" y="282381"/>
                  <a:pt x="979037" y="0"/>
                  <a:pt x="630707" y="0"/>
                </a:cubicBezTo>
                <a:cubicBezTo>
                  <a:pt x="282377" y="0"/>
                  <a:pt x="0" y="282381"/>
                  <a:pt x="0" y="630703"/>
                </a:cubicBezTo>
                <a:cubicBezTo>
                  <a:pt x="0" y="979037"/>
                  <a:pt x="282377" y="1261414"/>
                  <a:pt x="630707" y="1261414"/>
                </a:cubicBezTo>
                <a:cubicBezTo>
                  <a:pt x="979037" y="1261414"/>
                  <a:pt x="1261418" y="979037"/>
                  <a:pt x="1261418" y="630703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CDD31C3-7D71-99A3-EFED-B1B99B40AD91}"/>
              </a:ext>
            </a:extLst>
          </p:cNvPr>
          <p:cNvSpPr/>
          <p:nvPr/>
        </p:nvSpPr>
        <p:spPr>
          <a:xfrm>
            <a:off x="463695" y="3874267"/>
            <a:ext cx="1260000" cy="1260000"/>
          </a:xfrm>
          <a:custGeom>
            <a:avLst/>
            <a:gdLst>
              <a:gd name="connsiteX0" fmla="*/ 1261418 w 1261417"/>
              <a:gd name="connsiteY0" fmla="*/ 630715 h 1261417"/>
              <a:gd name="connsiteX1" fmla="*/ 630707 w 1261417"/>
              <a:gd name="connsiteY1" fmla="*/ 0 h 1261417"/>
              <a:gd name="connsiteX2" fmla="*/ 0 w 1261417"/>
              <a:gd name="connsiteY2" fmla="*/ 630715 h 1261417"/>
              <a:gd name="connsiteX3" fmla="*/ 630707 w 1261417"/>
              <a:gd name="connsiteY3" fmla="*/ 1261418 h 1261417"/>
              <a:gd name="connsiteX4" fmla="*/ 1261418 w 1261417"/>
              <a:gd name="connsiteY4" fmla="*/ 630715 h 126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17" h="1261417">
                <a:moveTo>
                  <a:pt x="1261418" y="630715"/>
                </a:moveTo>
                <a:cubicBezTo>
                  <a:pt x="1261418" y="282381"/>
                  <a:pt x="979036" y="0"/>
                  <a:pt x="630707" y="0"/>
                </a:cubicBezTo>
                <a:cubicBezTo>
                  <a:pt x="282377" y="0"/>
                  <a:pt x="0" y="282381"/>
                  <a:pt x="0" y="630715"/>
                </a:cubicBezTo>
                <a:cubicBezTo>
                  <a:pt x="0" y="979037"/>
                  <a:pt x="282377" y="1261418"/>
                  <a:pt x="630707" y="1261418"/>
                </a:cubicBezTo>
                <a:cubicBezTo>
                  <a:pt x="979036" y="1261418"/>
                  <a:pt x="1261418" y="979037"/>
                  <a:pt x="1261418" y="630715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B3D10E7-DE70-3C36-B80C-D551E0ADD570}"/>
              </a:ext>
            </a:extLst>
          </p:cNvPr>
          <p:cNvSpPr/>
          <p:nvPr/>
        </p:nvSpPr>
        <p:spPr>
          <a:xfrm>
            <a:off x="7342023" y="3122856"/>
            <a:ext cx="1261405" cy="1261406"/>
          </a:xfrm>
          <a:custGeom>
            <a:avLst/>
            <a:gdLst>
              <a:gd name="connsiteX0" fmla="*/ 1261406 w 1261405"/>
              <a:gd name="connsiteY0" fmla="*/ 630703 h 1261406"/>
              <a:gd name="connsiteX1" fmla="*/ 630703 w 1261405"/>
              <a:gd name="connsiteY1" fmla="*/ 0 h 1261406"/>
              <a:gd name="connsiteX2" fmla="*/ 0 w 1261405"/>
              <a:gd name="connsiteY2" fmla="*/ 630703 h 1261406"/>
              <a:gd name="connsiteX3" fmla="*/ 630703 w 1261405"/>
              <a:gd name="connsiteY3" fmla="*/ 1261406 h 1261406"/>
              <a:gd name="connsiteX4" fmla="*/ 1261406 w 1261405"/>
              <a:gd name="connsiteY4" fmla="*/ 630703 h 12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05" h="1261406">
                <a:moveTo>
                  <a:pt x="1261406" y="630703"/>
                </a:moveTo>
                <a:cubicBezTo>
                  <a:pt x="1261406" y="282369"/>
                  <a:pt x="979037" y="0"/>
                  <a:pt x="630703" y="0"/>
                </a:cubicBezTo>
                <a:cubicBezTo>
                  <a:pt x="282369" y="0"/>
                  <a:pt x="0" y="282369"/>
                  <a:pt x="0" y="630703"/>
                </a:cubicBezTo>
                <a:cubicBezTo>
                  <a:pt x="0" y="979037"/>
                  <a:pt x="282369" y="1261406"/>
                  <a:pt x="630703" y="1261406"/>
                </a:cubicBezTo>
                <a:cubicBezTo>
                  <a:pt x="979037" y="1261406"/>
                  <a:pt x="1261406" y="979037"/>
                  <a:pt x="1261406" y="630703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46F6F43B-1A43-8200-EA2F-BE286BA450EA}"/>
              </a:ext>
            </a:extLst>
          </p:cNvPr>
          <p:cNvSpPr/>
          <p:nvPr/>
        </p:nvSpPr>
        <p:spPr>
          <a:xfrm>
            <a:off x="7658968" y="2770603"/>
            <a:ext cx="1261406" cy="1261406"/>
          </a:xfrm>
          <a:custGeom>
            <a:avLst/>
            <a:gdLst>
              <a:gd name="connsiteX0" fmla="*/ 1261407 w 1261406"/>
              <a:gd name="connsiteY0" fmla="*/ 630703 h 1261406"/>
              <a:gd name="connsiteX1" fmla="*/ 630703 w 1261406"/>
              <a:gd name="connsiteY1" fmla="*/ 0 h 1261406"/>
              <a:gd name="connsiteX2" fmla="*/ 0 w 1261406"/>
              <a:gd name="connsiteY2" fmla="*/ 630703 h 1261406"/>
              <a:gd name="connsiteX3" fmla="*/ 630703 w 1261406"/>
              <a:gd name="connsiteY3" fmla="*/ 1261406 h 1261406"/>
              <a:gd name="connsiteX4" fmla="*/ 1261407 w 1261406"/>
              <a:gd name="connsiteY4" fmla="*/ 630703 h 12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06" h="1261406">
                <a:moveTo>
                  <a:pt x="1261407" y="630703"/>
                </a:moveTo>
                <a:cubicBezTo>
                  <a:pt x="1261407" y="282369"/>
                  <a:pt x="979037" y="0"/>
                  <a:pt x="630703" y="0"/>
                </a:cubicBezTo>
                <a:cubicBezTo>
                  <a:pt x="282370" y="0"/>
                  <a:pt x="0" y="282369"/>
                  <a:pt x="0" y="630703"/>
                </a:cubicBezTo>
                <a:cubicBezTo>
                  <a:pt x="0" y="979037"/>
                  <a:pt x="282370" y="1261406"/>
                  <a:pt x="630703" y="1261406"/>
                </a:cubicBezTo>
                <a:cubicBezTo>
                  <a:pt x="979037" y="1261406"/>
                  <a:pt x="1261407" y="979037"/>
                  <a:pt x="1261407" y="630703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A93FE0A-9ADE-E74D-6CBE-F1F07F3D85A5}"/>
              </a:ext>
            </a:extLst>
          </p:cNvPr>
          <p:cNvSpPr/>
          <p:nvPr/>
        </p:nvSpPr>
        <p:spPr>
          <a:xfrm>
            <a:off x="1177256" y="3499459"/>
            <a:ext cx="1260000" cy="1260000"/>
          </a:xfrm>
          <a:custGeom>
            <a:avLst/>
            <a:gdLst>
              <a:gd name="connsiteX0" fmla="*/ 1261413 w 1261412"/>
              <a:gd name="connsiteY0" fmla="*/ 630715 h 1261417"/>
              <a:gd name="connsiteX1" fmla="*/ 630710 w 1261412"/>
              <a:gd name="connsiteY1" fmla="*/ 0 h 1261417"/>
              <a:gd name="connsiteX2" fmla="*/ 0 w 1261412"/>
              <a:gd name="connsiteY2" fmla="*/ 630715 h 1261417"/>
              <a:gd name="connsiteX3" fmla="*/ 630710 w 1261412"/>
              <a:gd name="connsiteY3" fmla="*/ 1261418 h 1261417"/>
              <a:gd name="connsiteX4" fmla="*/ 1261413 w 1261412"/>
              <a:gd name="connsiteY4" fmla="*/ 630715 h 126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12" h="1261417">
                <a:moveTo>
                  <a:pt x="1261413" y="630715"/>
                </a:moveTo>
                <a:cubicBezTo>
                  <a:pt x="1261413" y="282381"/>
                  <a:pt x="979032" y="0"/>
                  <a:pt x="630710" y="0"/>
                </a:cubicBezTo>
                <a:cubicBezTo>
                  <a:pt x="282377" y="0"/>
                  <a:pt x="0" y="282381"/>
                  <a:pt x="0" y="630715"/>
                </a:cubicBezTo>
                <a:cubicBezTo>
                  <a:pt x="0" y="979037"/>
                  <a:pt x="282377" y="1261418"/>
                  <a:pt x="630710" y="1261418"/>
                </a:cubicBezTo>
                <a:cubicBezTo>
                  <a:pt x="979032" y="1261418"/>
                  <a:pt x="1261413" y="979037"/>
                  <a:pt x="1261413" y="630715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0C30A8BF-6A85-C1AE-CA74-200EFF0E8EA9}"/>
              </a:ext>
            </a:extLst>
          </p:cNvPr>
          <p:cNvSpPr/>
          <p:nvPr/>
        </p:nvSpPr>
        <p:spPr>
          <a:xfrm>
            <a:off x="7658968" y="3870200"/>
            <a:ext cx="1261405" cy="1261417"/>
          </a:xfrm>
          <a:custGeom>
            <a:avLst/>
            <a:gdLst>
              <a:gd name="connsiteX0" fmla="*/ 1261406 w 1261405"/>
              <a:gd name="connsiteY0" fmla="*/ 630715 h 1261417"/>
              <a:gd name="connsiteX1" fmla="*/ 630703 w 1261405"/>
              <a:gd name="connsiteY1" fmla="*/ 0 h 1261417"/>
              <a:gd name="connsiteX2" fmla="*/ 0 w 1261405"/>
              <a:gd name="connsiteY2" fmla="*/ 630715 h 1261417"/>
              <a:gd name="connsiteX3" fmla="*/ 630703 w 1261405"/>
              <a:gd name="connsiteY3" fmla="*/ 1261418 h 1261417"/>
              <a:gd name="connsiteX4" fmla="*/ 1261406 w 1261405"/>
              <a:gd name="connsiteY4" fmla="*/ 630715 h 126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05" h="1261417">
                <a:moveTo>
                  <a:pt x="1261406" y="630715"/>
                </a:moveTo>
                <a:cubicBezTo>
                  <a:pt x="1261406" y="282381"/>
                  <a:pt x="979037" y="0"/>
                  <a:pt x="630703" y="0"/>
                </a:cubicBezTo>
                <a:cubicBezTo>
                  <a:pt x="282369" y="0"/>
                  <a:pt x="0" y="282381"/>
                  <a:pt x="0" y="630715"/>
                </a:cubicBezTo>
                <a:cubicBezTo>
                  <a:pt x="0" y="979037"/>
                  <a:pt x="282369" y="1261418"/>
                  <a:pt x="630703" y="1261418"/>
                </a:cubicBezTo>
                <a:cubicBezTo>
                  <a:pt x="979037" y="1261418"/>
                  <a:pt x="1261406" y="979037"/>
                  <a:pt x="1261406" y="630715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5DA3F17F-4A24-3EC7-B50E-C75F04C2E990}"/>
              </a:ext>
            </a:extLst>
          </p:cNvPr>
          <p:cNvSpPr/>
          <p:nvPr/>
        </p:nvSpPr>
        <p:spPr>
          <a:xfrm>
            <a:off x="6709064" y="5114484"/>
            <a:ext cx="1260000" cy="1260000"/>
          </a:xfrm>
          <a:custGeom>
            <a:avLst/>
            <a:gdLst>
              <a:gd name="connsiteX0" fmla="*/ 1261406 w 1261405"/>
              <a:gd name="connsiteY0" fmla="*/ 630712 h 1261418"/>
              <a:gd name="connsiteX1" fmla="*/ 630703 w 1261405"/>
              <a:gd name="connsiteY1" fmla="*/ 0 h 1261418"/>
              <a:gd name="connsiteX2" fmla="*/ 0 w 1261405"/>
              <a:gd name="connsiteY2" fmla="*/ 630712 h 1261418"/>
              <a:gd name="connsiteX3" fmla="*/ 630703 w 1261405"/>
              <a:gd name="connsiteY3" fmla="*/ 1261419 h 1261418"/>
              <a:gd name="connsiteX4" fmla="*/ 1261406 w 1261405"/>
              <a:gd name="connsiteY4" fmla="*/ 630712 h 126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05" h="1261418">
                <a:moveTo>
                  <a:pt x="1261406" y="630712"/>
                </a:moveTo>
                <a:cubicBezTo>
                  <a:pt x="1261406" y="282383"/>
                  <a:pt x="979037" y="0"/>
                  <a:pt x="630703" y="0"/>
                </a:cubicBezTo>
                <a:cubicBezTo>
                  <a:pt x="282369" y="0"/>
                  <a:pt x="0" y="282383"/>
                  <a:pt x="0" y="630712"/>
                </a:cubicBezTo>
                <a:cubicBezTo>
                  <a:pt x="0" y="979042"/>
                  <a:pt x="282369" y="1261419"/>
                  <a:pt x="630703" y="1261419"/>
                </a:cubicBezTo>
                <a:cubicBezTo>
                  <a:pt x="979037" y="1261419"/>
                  <a:pt x="1261406" y="979042"/>
                  <a:pt x="1261406" y="630712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918BDCF2-7A12-2055-1909-207189D06739}"/>
              </a:ext>
            </a:extLst>
          </p:cNvPr>
          <p:cNvSpPr/>
          <p:nvPr/>
        </p:nvSpPr>
        <p:spPr>
          <a:xfrm>
            <a:off x="1014699" y="4361032"/>
            <a:ext cx="1261417" cy="1261416"/>
          </a:xfrm>
          <a:custGeom>
            <a:avLst/>
            <a:gdLst>
              <a:gd name="connsiteX0" fmla="*/ 1261418 w 1261417"/>
              <a:gd name="connsiteY0" fmla="*/ 630715 h 1261416"/>
              <a:gd name="connsiteX1" fmla="*/ 630703 w 1261417"/>
              <a:gd name="connsiteY1" fmla="*/ 0 h 1261416"/>
              <a:gd name="connsiteX2" fmla="*/ 0 w 1261417"/>
              <a:gd name="connsiteY2" fmla="*/ 630715 h 1261416"/>
              <a:gd name="connsiteX3" fmla="*/ 630703 w 1261417"/>
              <a:gd name="connsiteY3" fmla="*/ 1261417 h 1261416"/>
              <a:gd name="connsiteX4" fmla="*/ 1261418 w 1261417"/>
              <a:gd name="connsiteY4" fmla="*/ 630715 h 126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17" h="1261416">
                <a:moveTo>
                  <a:pt x="1261418" y="630715"/>
                </a:moveTo>
                <a:cubicBezTo>
                  <a:pt x="1261418" y="282381"/>
                  <a:pt x="979037" y="0"/>
                  <a:pt x="630703" y="0"/>
                </a:cubicBezTo>
                <a:cubicBezTo>
                  <a:pt x="282377" y="0"/>
                  <a:pt x="0" y="282381"/>
                  <a:pt x="0" y="630715"/>
                </a:cubicBezTo>
                <a:cubicBezTo>
                  <a:pt x="0" y="979039"/>
                  <a:pt x="282377" y="1261417"/>
                  <a:pt x="630703" y="1261417"/>
                </a:cubicBezTo>
                <a:cubicBezTo>
                  <a:pt x="979037" y="1261417"/>
                  <a:pt x="1261418" y="979039"/>
                  <a:pt x="1261418" y="630715"/>
                </a:cubicBezTo>
              </a:path>
            </a:pathLst>
          </a:custGeom>
          <a:solidFill>
            <a:schemeClr val="accent5">
              <a:alpha val="82000"/>
            </a:schemeClr>
          </a:solidFill>
          <a:ln w="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3F79EA1-9358-7E6D-139B-39AC76F43A70}"/>
              </a:ext>
            </a:extLst>
          </p:cNvPr>
          <p:cNvSpPr/>
          <p:nvPr/>
        </p:nvSpPr>
        <p:spPr>
          <a:xfrm>
            <a:off x="5922441" y="5118203"/>
            <a:ext cx="1261405" cy="1261412"/>
          </a:xfrm>
          <a:custGeom>
            <a:avLst/>
            <a:gdLst>
              <a:gd name="connsiteX0" fmla="*/ 1261406 w 1261405"/>
              <a:gd name="connsiteY0" fmla="*/ 630706 h 1261412"/>
              <a:gd name="connsiteX1" fmla="*/ 630703 w 1261405"/>
              <a:gd name="connsiteY1" fmla="*/ 0 h 1261412"/>
              <a:gd name="connsiteX2" fmla="*/ 0 w 1261405"/>
              <a:gd name="connsiteY2" fmla="*/ 630706 h 1261412"/>
              <a:gd name="connsiteX3" fmla="*/ 630703 w 1261405"/>
              <a:gd name="connsiteY3" fmla="*/ 1261413 h 1261412"/>
              <a:gd name="connsiteX4" fmla="*/ 1261406 w 1261405"/>
              <a:gd name="connsiteY4" fmla="*/ 630706 h 126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05" h="1261412">
                <a:moveTo>
                  <a:pt x="1261406" y="630706"/>
                </a:moveTo>
                <a:cubicBezTo>
                  <a:pt x="1261406" y="282377"/>
                  <a:pt x="979037" y="0"/>
                  <a:pt x="630703" y="0"/>
                </a:cubicBezTo>
                <a:cubicBezTo>
                  <a:pt x="282369" y="0"/>
                  <a:pt x="0" y="282377"/>
                  <a:pt x="0" y="630706"/>
                </a:cubicBezTo>
                <a:cubicBezTo>
                  <a:pt x="0" y="979036"/>
                  <a:pt x="282369" y="1261413"/>
                  <a:pt x="630703" y="1261413"/>
                </a:cubicBezTo>
                <a:cubicBezTo>
                  <a:pt x="979037" y="1261413"/>
                  <a:pt x="1261406" y="979036"/>
                  <a:pt x="1261406" y="630706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02F1370-124B-34D2-5111-69C5BCA6DB70}"/>
              </a:ext>
            </a:extLst>
          </p:cNvPr>
          <p:cNvSpPr/>
          <p:nvPr/>
        </p:nvSpPr>
        <p:spPr>
          <a:xfrm>
            <a:off x="6987016" y="2329613"/>
            <a:ext cx="1261406" cy="1261406"/>
          </a:xfrm>
          <a:custGeom>
            <a:avLst/>
            <a:gdLst>
              <a:gd name="connsiteX0" fmla="*/ 1261407 w 1261406"/>
              <a:gd name="connsiteY0" fmla="*/ 630703 h 1261406"/>
              <a:gd name="connsiteX1" fmla="*/ 630703 w 1261406"/>
              <a:gd name="connsiteY1" fmla="*/ 0 h 1261406"/>
              <a:gd name="connsiteX2" fmla="*/ 0 w 1261406"/>
              <a:gd name="connsiteY2" fmla="*/ 630703 h 1261406"/>
              <a:gd name="connsiteX3" fmla="*/ 630703 w 1261406"/>
              <a:gd name="connsiteY3" fmla="*/ 1261406 h 1261406"/>
              <a:gd name="connsiteX4" fmla="*/ 1261407 w 1261406"/>
              <a:gd name="connsiteY4" fmla="*/ 630703 h 12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06" h="1261406">
                <a:moveTo>
                  <a:pt x="1261407" y="630703"/>
                </a:moveTo>
                <a:cubicBezTo>
                  <a:pt x="1261407" y="282369"/>
                  <a:pt x="979037" y="0"/>
                  <a:pt x="630703" y="0"/>
                </a:cubicBezTo>
                <a:cubicBezTo>
                  <a:pt x="282370" y="0"/>
                  <a:pt x="0" y="282369"/>
                  <a:pt x="0" y="630703"/>
                </a:cubicBezTo>
                <a:cubicBezTo>
                  <a:pt x="0" y="979037"/>
                  <a:pt x="282370" y="1261406"/>
                  <a:pt x="630703" y="1261406"/>
                </a:cubicBezTo>
                <a:cubicBezTo>
                  <a:pt x="979037" y="1261406"/>
                  <a:pt x="1261407" y="979037"/>
                  <a:pt x="1261407" y="630703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0DAC4102-D390-91E1-9412-61E445DC66E4}"/>
              </a:ext>
            </a:extLst>
          </p:cNvPr>
          <p:cNvSpPr/>
          <p:nvPr/>
        </p:nvSpPr>
        <p:spPr>
          <a:xfrm>
            <a:off x="6020491" y="2273589"/>
            <a:ext cx="1261405" cy="1261406"/>
          </a:xfrm>
          <a:custGeom>
            <a:avLst/>
            <a:gdLst>
              <a:gd name="connsiteX0" fmla="*/ 1261406 w 1261405"/>
              <a:gd name="connsiteY0" fmla="*/ 630703 h 1261406"/>
              <a:gd name="connsiteX1" fmla="*/ 630703 w 1261405"/>
              <a:gd name="connsiteY1" fmla="*/ 0 h 1261406"/>
              <a:gd name="connsiteX2" fmla="*/ 0 w 1261405"/>
              <a:gd name="connsiteY2" fmla="*/ 630703 h 1261406"/>
              <a:gd name="connsiteX3" fmla="*/ 630703 w 1261405"/>
              <a:gd name="connsiteY3" fmla="*/ 1261406 h 1261406"/>
              <a:gd name="connsiteX4" fmla="*/ 1261406 w 1261405"/>
              <a:gd name="connsiteY4" fmla="*/ 630703 h 12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05" h="1261406">
                <a:moveTo>
                  <a:pt x="1261406" y="630703"/>
                </a:moveTo>
                <a:cubicBezTo>
                  <a:pt x="1261406" y="282369"/>
                  <a:pt x="979037" y="0"/>
                  <a:pt x="630703" y="0"/>
                </a:cubicBezTo>
                <a:cubicBezTo>
                  <a:pt x="282369" y="0"/>
                  <a:pt x="0" y="282369"/>
                  <a:pt x="0" y="630703"/>
                </a:cubicBezTo>
                <a:cubicBezTo>
                  <a:pt x="0" y="979037"/>
                  <a:pt x="282369" y="1261406"/>
                  <a:pt x="630703" y="1261406"/>
                </a:cubicBezTo>
                <a:cubicBezTo>
                  <a:pt x="979037" y="1261406"/>
                  <a:pt x="1261406" y="979037"/>
                  <a:pt x="1261406" y="630703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D1CB1B50-D1E5-47E5-9E79-65B61382062F}"/>
              </a:ext>
            </a:extLst>
          </p:cNvPr>
          <p:cNvSpPr/>
          <p:nvPr/>
        </p:nvSpPr>
        <p:spPr>
          <a:xfrm>
            <a:off x="4159542" y="4640562"/>
            <a:ext cx="1261417" cy="1261414"/>
          </a:xfrm>
          <a:custGeom>
            <a:avLst/>
            <a:gdLst>
              <a:gd name="connsiteX0" fmla="*/ 1261418 w 1261417"/>
              <a:gd name="connsiteY0" fmla="*/ 630703 h 1261414"/>
              <a:gd name="connsiteX1" fmla="*/ 630703 w 1261417"/>
              <a:gd name="connsiteY1" fmla="*/ 0 h 1261414"/>
              <a:gd name="connsiteX2" fmla="*/ 0 w 1261417"/>
              <a:gd name="connsiteY2" fmla="*/ 630703 h 1261414"/>
              <a:gd name="connsiteX3" fmla="*/ 630703 w 1261417"/>
              <a:gd name="connsiteY3" fmla="*/ 1261414 h 1261414"/>
              <a:gd name="connsiteX4" fmla="*/ 1261418 w 1261417"/>
              <a:gd name="connsiteY4" fmla="*/ 630703 h 126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17" h="1261414">
                <a:moveTo>
                  <a:pt x="1261418" y="630703"/>
                </a:moveTo>
                <a:cubicBezTo>
                  <a:pt x="1261418" y="282381"/>
                  <a:pt x="979037" y="0"/>
                  <a:pt x="630703" y="0"/>
                </a:cubicBezTo>
                <a:cubicBezTo>
                  <a:pt x="282381" y="0"/>
                  <a:pt x="0" y="282381"/>
                  <a:pt x="0" y="630703"/>
                </a:cubicBezTo>
                <a:cubicBezTo>
                  <a:pt x="0" y="979037"/>
                  <a:pt x="282381" y="1261414"/>
                  <a:pt x="630703" y="1261414"/>
                </a:cubicBezTo>
                <a:cubicBezTo>
                  <a:pt x="979037" y="1261414"/>
                  <a:pt x="1261418" y="979037"/>
                  <a:pt x="1261418" y="630703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726355F5-EEBF-AF64-5A4D-5A087817B4A8}"/>
              </a:ext>
            </a:extLst>
          </p:cNvPr>
          <p:cNvSpPr/>
          <p:nvPr/>
        </p:nvSpPr>
        <p:spPr>
          <a:xfrm>
            <a:off x="5241999" y="3629218"/>
            <a:ext cx="1261406" cy="1261417"/>
          </a:xfrm>
          <a:custGeom>
            <a:avLst/>
            <a:gdLst>
              <a:gd name="connsiteX0" fmla="*/ 1261406 w 1261406"/>
              <a:gd name="connsiteY0" fmla="*/ 630715 h 1261417"/>
              <a:gd name="connsiteX1" fmla="*/ 630703 w 1261406"/>
              <a:gd name="connsiteY1" fmla="*/ 0 h 1261417"/>
              <a:gd name="connsiteX2" fmla="*/ 0 w 1261406"/>
              <a:gd name="connsiteY2" fmla="*/ 630715 h 1261417"/>
              <a:gd name="connsiteX3" fmla="*/ 630703 w 1261406"/>
              <a:gd name="connsiteY3" fmla="*/ 1261418 h 1261417"/>
              <a:gd name="connsiteX4" fmla="*/ 1261406 w 1261406"/>
              <a:gd name="connsiteY4" fmla="*/ 630715 h 126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06" h="1261417">
                <a:moveTo>
                  <a:pt x="1261406" y="630715"/>
                </a:moveTo>
                <a:cubicBezTo>
                  <a:pt x="1261406" y="282381"/>
                  <a:pt x="979037" y="0"/>
                  <a:pt x="630703" y="0"/>
                </a:cubicBezTo>
                <a:cubicBezTo>
                  <a:pt x="282369" y="0"/>
                  <a:pt x="0" y="282381"/>
                  <a:pt x="0" y="630715"/>
                </a:cubicBezTo>
                <a:cubicBezTo>
                  <a:pt x="0" y="979037"/>
                  <a:pt x="282369" y="1261418"/>
                  <a:pt x="630703" y="1261418"/>
                </a:cubicBezTo>
                <a:cubicBezTo>
                  <a:pt x="979037" y="1261418"/>
                  <a:pt x="1261406" y="979037"/>
                  <a:pt x="1261406" y="630715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BE36BB1B-BD5E-CFFD-5FD5-102E3EFE3C1C}"/>
              </a:ext>
            </a:extLst>
          </p:cNvPr>
          <p:cNvSpPr/>
          <p:nvPr/>
        </p:nvSpPr>
        <p:spPr>
          <a:xfrm>
            <a:off x="4221873" y="3546330"/>
            <a:ext cx="1261417" cy="1261417"/>
          </a:xfrm>
          <a:custGeom>
            <a:avLst/>
            <a:gdLst>
              <a:gd name="connsiteX0" fmla="*/ 1261417 w 1261417"/>
              <a:gd name="connsiteY0" fmla="*/ 630715 h 1261417"/>
              <a:gd name="connsiteX1" fmla="*/ 630703 w 1261417"/>
              <a:gd name="connsiteY1" fmla="*/ 0 h 1261417"/>
              <a:gd name="connsiteX2" fmla="*/ 0 w 1261417"/>
              <a:gd name="connsiteY2" fmla="*/ 630715 h 1261417"/>
              <a:gd name="connsiteX3" fmla="*/ 630703 w 1261417"/>
              <a:gd name="connsiteY3" fmla="*/ 1261418 h 1261417"/>
              <a:gd name="connsiteX4" fmla="*/ 1261417 w 1261417"/>
              <a:gd name="connsiteY4" fmla="*/ 630715 h 126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17" h="1261417">
                <a:moveTo>
                  <a:pt x="1261417" y="630715"/>
                </a:moveTo>
                <a:cubicBezTo>
                  <a:pt x="1261417" y="282381"/>
                  <a:pt x="979037" y="0"/>
                  <a:pt x="630703" y="0"/>
                </a:cubicBezTo>
                <a:cubicBezTo>
                  <a:pt x="282380" y="0"/>
                  <a:pt x="0" y="282381"/>
                  <a:pt x="0" y="630715"/>
                </a:cubicBezTo>
                <a:cubicBezTo>
                  <a:pt x="0" y="979037"/>
                  <a:pt x="282380" y="1261418"/>
                  <a:pt x="630703" y="1261418"/>
                </a:cubicBezTo>
                <a:cubicBezTo>
                  <a:pt x="979037" y="1261418"/>
                  <a:pt x="1261417" y="979037"/>
                  <a:pt x="1261417" y="630715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82D989BE-FAE0-B89D-269B-F7EE6DA09612}"/>
              </a:ext>
            </a:extLst>
          </p:cNvPr>
          <p:cNvSpPr/>
          <p:nvPr/>
        </p:nvSpPr>
        <p:spPr>
          <a:xfrm>
            <a:off x="2529052" y="4759733"/>
            <a:ext cx="1260000" cy="1260000"/>
          </a:xfrm>
          <a:custGeom>
            <a:avLst/>
            <a:gdLst>
              <a:gd name="connsiteX0" fmla="*/ 1261418 w 1261417"/>
              <a:gd name="connsiteY0" fmla="*/ 630704 h 1261410"/>
              <a:gd name="connsiteX1" fmla="*/ 630703 w 1261417"/>
              <a:gd name="connsiteY1" fmla="*/ 0 h 1261410"/>
              <a:gd name="connsiteX2" fmla="*/ 0 w 1261417"/>
              <a:gd name="connsiteY2" fmla="*/ 630704 h 1261410"/>
              <a:gd name="connsiteX3" fmla="*/ 630703 w 1261417"/>
              <a:gd name="connsiteY3" fmla="*/ 1261411 h 1261410"/>
              <a:gd name="connsiteX4" fmla="*/ 1261418 w 1261417"/>
              <a:gd name="connsiteY4" fmla="*/ 630704 h 126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17" h="1261410">
                <a:moveTo>
                  <a:pt x="1261418" y="630704"/>
                </a:moveTo>
                <a:cubicBezTo>
                  <a:pt x="1261418" y="282369"/>
                  <a:pt x="979037" y="0"/>
                  <a:pt x="630703" y="0"/>
                </a:cubicBezTo>
                <a:cubicBezTo>
                  <a:pt x="282381" y="0"/>
                  <a:pt x="0" y="282369"/>
                  <a:pt x="0" y="630704"/>
                </a:cubicBezTo>
                <a:cubicBezTo>
                  <a:pt x="0" y="979034"/>
                  <a:pt x="282381" y="1261411"/>
                  <a:pt x="630703" y="1261411"/>
                </a:cubicBezTo>
                <a:cubicBezTo>
                  <a:pt x="979037" y="1261411"/>
                  <a:pt x="1261418" y="979034"/>
                  <a:pt x="1261418" y="630704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2DA9D2F8-31E7-FA13-B724-9CE1D5BC747B}"/>
              </a:ext>
            </a:extLst>
          </p:cNvPr>
          <p:cNvSpPr>
            <a:spLocks noChangeAspect="1"/>
          </p:cNvSpPr>
          <p:nvPr/>
        </p:nvSpPr>
        <p:spPr>
          <a:xfrm>
            <a:off x="4754582" y="4094164"/>
            <a:ext cx="183600" cy="183600"/>
          </a:xfrm>
          <a:custGeom>
            <a:avLst/>
            <a:gdLst>
              <a:gd name="connsiteX0" fmla="*/ 157555 w 157951"/>
              <a:gd name="connsiteY0" fmla="*/ 86803 h 157939"/>
              <a:gd name="connsiteX1" fmla="*/ 86814 w 157951"/>
              <a:gd name="connsiteY1" fmla="*/ 396 h 157939"/>
              <a:gd name="connsiteX2" fmla="*/ 396 w 157951"/>
              <a:gd name="connsiteY2" fmla="*/ 71126 h 157939"/>
              <a:gd name="connsiteX3" fmla="*/ 71137 w 157951"/>
              <a:gd name="connsiteY3" fmla="*/ 157544 h 157939"/>
              <a:gd name="connsiteX4" fmla="*/ 157555 w 157951"/>
              <a:gd name="connsiteY4" fmla="*/ 86803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39">
                <a:moveTo>
                  <a:pt x="157555" y="86803"/>
                </a:moveTo>
                <a:cubicBezTo>
                  <a:pt x="161886" y="43417"/>
                  <a:pt x="130212" y="4727"/>
                  <a:pt x="86814" y="396"/>
                </a:cubicBezTo>
                <a:cubicBezTo>
                  <a:pt x="43417" y="-3934"/>
                  <a:pt x="4727" y="27728"/>
                  <a:pt x="396" y="71126"/>
                </a:cubicBezTo>
                <a:cubicBezTo>
                  <a:pt x="-3934" y="114523"/>
                  <a:pt x="27740" y="153213"/>
                  <a:pt x="71137" y="157544"/>
                </a:cubicBezTo>
                <a:cubicBezTo>
                  <a:pt x="114535" y="161874"/>
                  <a:pt x="153224" y="130200"/>
                  <a:pt x="157555" y="86803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DEED77A5-B99C-E04A-2989-E7B846D34725}"/>
              </a:ext>
            </a:extLst>
          </p:cNvPr>
          <p:cNvSpPr>
            <a:spLocks noChangeAspect="1"/>
          </p:cNvSpPr>
          <p:nvPr/>
        </p:nvSpPr>
        <p:spPr>
          <a:xfrm>
            <a:off x="4692249" y="5181791"/>
            <a:ext cx="183600" cy="183600"/>
          </a:xfrm>
          <a:custGeom>
            <a:avLst/>
            <a:gdLst>
              <a:gd name="connsiteX0" fmla="*/ 157555 w 157950"/>
              <a:gd name="connsiteY0" fmla="*/ 86814 h 157944"/>
              <a:gd name="connsiteX1" fmla="*/ 86814 w 157950"/>
              <a:gd name="connsiteY1" fmla="*/ 396 h 157944"/>
              <a:gd name="connsiteX2" fmla="*/ 396 w 157950"/>
              <a:gd name="connsiteY2" fmla="*/ 71137 h 157944"/>
              <a:gd name="connsiteX3" fmla="*/ 71137 w 157950"/>
              <a:gd name="connsiteY3" fmla="*/ 157548 h 157944"/>
              <a:gd name="connsiteX4" fmla="*/ 157555 w 157950"/>
              <a:gd name="connsiteY4" fmla="*/ 86814 h 15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44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23"/>
                  <a:pt x="27740" y="153219"/>
                  <a:pt x="71137" y="157548"/>
                </a:cubicBezTo>
                <a:cubicBezTo>
                  <a:pt x="114535" y="161879"/>
                  <a:pt x="153224" y="130210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2FCFD621-ABAA-F1B3-231D-83D7292B1390}"/>
              </a:ext>
            </a:extLst>
          </p:cNvPr>
          <p:cNvSpPr/>
          <p:nvPr/>
        </p:nvSpPr>
        <p:spPr>
          <a:xfrm>
            <a:off x="4790245" y="4182375"/>
            <a:ext cx="62342" cy="1088890"/>
          </a:xfrm>
          <a:custGeom>
            <a:avLst/>
            <a:gdLst>
              <a:gd name="connsiteX0" fmla="*/ 62342 w 62342"/>
              <a:gd name="connsiteY0" fmla="*/ 0 h 1088890"/>
              <a:gd name="connsiteX1" fmla="*/ 0 w 62342"/>
              <a:gd name="connsiteY1" fmla="*/ 1088890 h 1088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342" h="1088890">
                <a:moveTo>
                  <a:pt x="62342" y="0"/>
                </a:moveTo>
                <a:lnTo>
                  <a:pt x="0" y="108889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ECDEF19E-306B-DD4A-680E-A87B2CEC1ABE}"/>
              </a:ext>
            </a:extLst>
          </p:cNvPr>
          <p:cNvSpPr/>
          <p:nvPr/>
        </p:nvSpPr>
        <p:spPr>
          <a:xfrm>
            <a:off x="4852587" y="4181100"/>
            <a:ext cx="1020114" cy="82887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0ECE55D4-A5A3-F813-6E23-23F6901FF0E2}"/>
              </a:ext>
            </a:extLst>
          </p:cNvPr>
          <p:cNvSpPr/>
          <p:nvPr/>
        </p:nvSpPr>
        <p:spPr>
          <a:xfrm>
            <a:off x="7164513" y="3724781"/>
            <a:ext cx="1261405" cy="1261406"/>
          </a:xfrm>
          <a:custGeom>
            <a:avLst/>
            <a:gdLst>
              <a:gd name="connsiteX0" fmla="*/ 1261406 w 1261405"/>
              <a:gd name="connsiteY0" fmla="*/ 630703 h 1261406"/>
              <a:gd name="connsiteX1" fmla="*/ 630703 w 1261405"/>
              <a:gd name="connsiteY1" fmla="*/ 0 h 1261406"/>
              <a:gd name="connsiteX2" fmla="*/ 0 w 1261405"/>
              <a:gd name="connsiteY2" fmla="*/ 630703 h 1261406"/>
              <a:gd name="connsiteX3" fmla="*/ 630703 w 1261405"/>
              <a:gd name="connsiteY3" fmla="*/ 1261406 h 1261406"/>
              <a:gd name="connsiteX4" fmla="*/ 1261406 w 1261405"/>
              <a:gd name="connsiteY4" fmla="*/ 630703 h 12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05" h="1261406">
                <a:moveTo>
                  <a:pt x="1261406" y="630703"/>
                </a:moveTo>
                <a:cubicBezTo>
                  <a:pt x="1261406" y="282369"/>
                  <a:pt x="979037" y="0"/>
                  <a:pt x="630703" y="0"/>
                </a:cubicBezTo>
                <a:cubicBezTo>
                  <a:pt x="282369" y="0"/>
                  <a:pt x="0" y="282369"/>
                  <a:pt x="0" y="630703"/>
                </a:cubicBezTo>
                <a:cubicBezTo>
                  <a:pt x="0" y="979037"/>
                  <a:pt x="282369" y="1261406"/>
                  <a:pt x="630703" y="1261406"/>
                </a:cubicBezTo>
                <a:cubicBezTo>
                  <a:pt x="979037" y="1261406"/>
                  <a:pt x="1261406" y="979037"/>
                  <a:pt x="1261406" y="630703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7C28F383-0888-6BFF-6285-4C106A7C6F6C}"/>
              </a:ext>
            </a:extLst>
          </p:cNvPr>
          <p:cNvSpPr>
            <a:spLocks noChangeAspect="1"/>
          </p:cNvSpPr>
          <p:nvPr/>
        </p:nvSpPr>
        <p:spPr>
          <a:xfrm>
            <a:off x="7519715" y="2877258"/>
            <a:ext cx="183600" cy="183600"/>
          </a:xfrm>
          <a:custGeom>
            <a:avLst/>
            <a:gdLst>
              <a:gd name="connsiteX0" fmla="*/ 157555 w 157950"/>
              <a:gd name="connsiteY0" fmla="*/ 86814 h 157939"/>
              <a:gd name="connsiteX1" fmla="*/ 86814 w 157950"/>
              <a:gd name="connsiteY1" fmla="*/ 396 h 157939"/>
              <a:gd name="connsiteX2" fmla="*/ 396 w 157950"/>
              <a:gd name="connsiteY2" fmla="*/ 71137 h 157939"/>
              <a:gd name="connsiteX3" fmla="*/ 71137 w 157950"/>
              <a:gd name="connsiteY3" fmla="*/ 157544 h 157939"/>
              <a:gd name="connsiteX4" fmla="*/ 157555 w 157950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39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7" y="-3934"/>
                  <a:pt x="4726" y="27740"/>
                  <a:pt x="396" y="71137"/>
                </a:cubicBezTo>
                <a:cubicBezTo>
                  <a:pt x="-3935" y="114523"/>
                  <a:pt x="27740" y="153213"/>
                  <a:pt x="71137" y="157544"/>
                </a:cubicBezTo>
                <a:cubicBezTo>
                  <a:pt x="114535" y="161874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5C0E3B22-7B42-B9D0-328C-673A04193B25}"/>
              </a:ext>
            </a:extLst>
          </p:cNvPr>
          <p:cNvSpPr/>
          <p:nvPr/>
        </p:nvSpPr>
        <p:spPr>
          <a:xfrm>
            <a:off x="6651195" y="2909445"/>
            <a:ext cx="966513" cy="56023"/>
          </a:xfrm>
          <a:custGeom>
            <a:avLst/>
            <a:gdLst>
              <a:gd name="connsiteX0" fmla="*/ 0 w 966513"/>
              <a:gd name="connsiteY0" fmla="*/ 0 h 56023"/>
              <a:gd name="connsiteX1" fmla="*/ 966514 w 966513"/>
              <a:gd name="connsiteY1" fmla="*/ 56023 h 5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6513" h="56023">
                <a:moveTo>
                  <a:pt x="0" y="0"/>
                </a:moveTo>
                <a:lnTo>
                  <a:pt x="966514" y="56023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A8A0D72-C5FD-24B7-AB45-B599BBF07B97}"/>
              </a:ext>
            </a:extLst>
          </p:cNvPr>
          <p:cNvSpPr/>
          <p:nvPr/>
        </p:nvSpPr>
        <p:spPr>
          <a:xfrm flipV="1">
            <a:off x="6553145" y="5707258"/>
            <a:ext cx="839174" cy="45719"/>
          </a:xfrm>
          <a:custGeom>
            <a:avLst/>
            <a:gdLst>
              <a:gd name="connsiteX0" fmla="*/ 0 w 938507"/>
              <a:gd name="connsiteY0" fmla="*/ 0 h 70038"/>
              <a:gd name="connsiteX1" fmla="*/ 938508 w 938507"/>
              <a:gd name="connsiteY1" fmla="*/ 70038 h 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8507" h="70038">
                <a:moveTo>
                  <a:pt x="0" y="0"/>
                </a:moveTo>
                <a:lnTo>
                  <a:pt x="938508" y="70038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FA13D8A-E67D-CA7F-5057-B1722FF08584}"/>
              </a:ext>
            </a:extLst>
          </p:cNvPr>
          <p:cNvSpPr>
            <a:spLocks noChangeAspect="1"/>
          </p:cNvSpPr>
          <p:nvPr/>
        </p:nvSpPr>
        <p:spPr>
          <a:xfrm>
            <a:off x="3080779" y="5311459"/>
            <a:ext cx="183600" cy="183600"/>
          </a:xfrm>
          <a:custGeom>
            <a:avLst/>
            <a:gdLst>
              <a:gd name="connsiteX0" fmla="*/ 157555 w 157950"/>
              <a:gd name="connsiteY0" fmla="*/ 86812 h 157941"/>
              <a:gd name="connsiteX1" fmla="*/ 86814 w 157950"/>
              <a:gd name="connsiteY1" fmla="*/ 396 h 157941"/>
              <a:gd name="connsiteX2" fmla="*/ 396 w 157950"/>
              <a:gd name="connsiteY2" fmla="*/ 71130 h 157941"/>
              <a:gd name="connsiteX3" fmla="*/ 71137 w 157950"/>
              <a:gd name="connsiteY3" fmla="*/ 157546 h 157941"/>
              <a:gd name="connsiteX4" fmla="*/ 157555 w 157950"/>
              <a:gd name="connsiteY4" fmla="*/ 86812 h 15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41">
                <a:moveTo>
                  <a:pt x="157555" y="86812"/>
                </a:moveTo>
                <a:cubicBezTo>
                  <a:pt x="161885" y="43415"/>
                  <a:pt x="130211" y="4725"/>
                  <a:pt x="86814" y="396"/>
                </a:cubicBezTo>
                <a:cubicBezTo>
                  <a:pt x="43417" y="-3933"/>
                  <a:pt x="4727" y="27734"/>
                  <a:pt x="396" y="71130"/>
                </a:cubicBezTo>
                <a:cubicBezTo>
                  <a:pt x="-3935" y="114526"/>
                  <a:pt x="27739" y="153216"/>
                  <a:pt x="71137" y="157546"/>
                </a:cubicBezTo>
                <a:cubicBezTo>
                  <a:pt x="114534" y="161876"/>
                  <a:pt x="153224" y="130208"/>
                  <a:pt x="157555" y="86812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E224C7AC-1B62-41B9-EF8C-9B3F0D1F0ABD}"/>
              </a:ext>
            </a:extLst>
          </p:cNvPr>
          <p:cNvSpPr/>
          <p:nvPr/>
        </p:nvSpPr>
        <p:spPr>
          <a:xfrm>
            <a:off x="1795340" y="5582484"/>
            <a:ext cx="430443" cy="311633"/>
          </a:xfrm>
          <a:custGeom>
            <a:avLst/>
            <a:gdLst>
              <a:gd name="connsiteX0" fmla="*/ 0 w 430443"/>
              <a:gd name="connsiteY0" fmla="*/ 311633 h 311633"/>
              <a:gd name="connsiteX1" fmla="*/ 430444 w 430443"/>
              <a:gd name="connsiteY1" fmla="*/ 0 h 311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0443" h="311633">
                <a:moveTo>
                  <a:pt x="0" y="311633"/>
                </a:moveTo>
                <a:lnTo>
                  <a:pt x="430444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286F759F-DDA4-09ED-EA71-8DBE91D805EA}"/>
              </a:ext>
            </a:extLst>
          </p:cNvPr>
          <p:cNvSpPr/>
          <p:nvPr/>
        </p:nvSpPr>
        <p:spPr>
          <a:xfrm>
            <a:off x="1094402" y="4130162"/>
            <a:ext cx="713563" cy="374820"/>
          </a:xfrm>
          <a:custGeom>
            <a:avLst/>
            <a:gdLst>
              <a:gd name="connsiteX0" fmla="*/ 0 w 713563"/>
              <a:gd name="connsiteY0" fmla="*/ 374820 h 374820"/>
              <a:gd name="connsiteX1" fmla="*/ 713564 w 713563"/>
              <a:gd name="connsiteY1" fmla="*/ 0 h 37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3563" h="374820">
                <a:moveTo>
                  <a:pt x="0" y="374820"/>
                </a:moveTo>
                <a:lnTo>
                  <a:pt x="713564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398A8089-4787-03F9-8F25-552ABB328DBA}"/>
              </a:ext>
            </a:extLst>
          </p:cNvPr>
          <p:cNvSpPr/>
          <p:nvPr/>
        </p:nvSpPr>
        <p:spPr>
          <a:xfrm>
            <a:off x="1094399" y="4504970"/>
            <a:ext cx="3" cy="11"/>
          </a:xfrm>
          <a:custGeom>
            <a:avLst/>
            <a:gdLst>
              <a:gd name="connsiteX0" fmla="*/ 3 w 3"/>
              <a:gd name="connsiteY0" fmla="*/ 12 h 11"/>
              <a:gd name="connsiteX1" fmla="*/ 0 w 3"/>
              <a:gd name="connsiteY1" fmla="*/ 0 h 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" h="11">
                <a:moveTo>
                  <a:pt x="3" y="12"/>
                </a:moveTo>
                <a:lnTo>
                  <a:pt x="0" y="0"/>
                </a:lnTo>
              </a:path>
            </a:pathLst>
          </a:custGeom>
          <a:noFill/>
          <a:ln w="27424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D898F264-AE0C-8906-3742-062671718EDC}"/>
              </a:ext>
            </a:extLst>
          </p:cNvPr>
          <p:cNvSpPr/>
          <p:nvPr/>
        </p:nvSpPr>
        <p:spPr>
          <a:xfrm>
            <a:off x="1266799" y="5280777"/>
            <a:ext cx="528540" cy="613339"/>
          </a:xfrm>
          <a:custGeom>
            <a:avLst/>
            <a:gdLst>
              <a:gd name="connsiteX0" fmla="*/ 0 w 528540"/>
              <a:gd name="connsiteY0" fmla="*/ 0 h 613339"/>
              <a:gd name="connsiteX1" fmla="*/ 528541 w 528540"/>
              <a:gd name="connsiteY1" fmla="*/ 613340 h 61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8540" h="613339">
                <a:moveTo>
                  <a:pt x="0" y="0"/>
                </a:moveTo>
                <a:lnTo>
                  <a:pt x="528541" y="61334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E58E847-311E-4FD3-DE10-5026BF953565}"/>
              </a:ext>
            </a:extLst>
          </p:cNvPr>
          <p:cNvSpPr/>
          <p:nvPr/>
        </p:nvSpPr>
        <p:spPr>
          <a:xfrm>
            <a:off x="1266805" y="5280777"/>
            <a:ext cx="958978" cy="301706"/>
          </a:xfrm>
          <a:custGeom>
            <a:avLst/>
            <a:gdLst>
              <a:gd name="connsiteX0" fmla="*/ 958979 w 958978"/>
              <a:gd name="connsiteY0" fmla="*/ 301706 h 301706"/>
              <a:gd name="connsiteX1" fmla="*/ 0 w 958978"/>
              <a:gd name="connsiteY1" fmla="*/ 0 h 30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8978" h="301706">
                <a:moveTo>
                  <a:pt x="958979" y="301706"/>
                </a:moveTo>
                <a:lnTo>
                  <a:pt x="0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89A68B19-7FF7-2959-8E91-4494A5BD254C}"/>
              </a:ext>
            </a:extLst>
          </p:cNvPr>
          <p:cNvSpPr/>
          <p:nvPr/>
        </p:nvSpPr>
        <p:spPr>
          <a:xfrm>
            <a:off x="2636951" y="4650851"/>
            <a:ext cx="522803" cy="739586"/>
          </a:xfrm>
          <a:custGeom>
            <a:avLst/>
            <a:gdLst>
              <a:gd name="connsiteX0" fmla="*/ 0 w 522803"/>
              <a:gd name="connsiteY0" fmla="*/ 0 h 739586"/>
              <a:gd name="connsiteX1" fmla="*/ 522804 w 522803"/>
              <a:gd name="connsiteY1" fmla="*/ 739586 h 73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2803" h="739586">
                <a:moveTo>
                  <a:pt x="0" y="0"/>
                </a:moveTo>
                <a:lnTo>
                  <a:pt x="522804" y="739586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513BF0D-5F85-3F75-9397-46BF3DE0979D}"/>
              </a:ext>
            </a:extLst>
          </p:cNvPr>
          <p:cNvSpPr/>
          <p:nvPr/>
        </p:nvSpPr>
        <p:spPr>
          <a:xfrm>
            <a:off x="2225784" y="5390438"/>
            <a:ext cx="933971" cy="192038"/>
          </a:xfrm>
          <a:custGeom>
            <a:avLst/>
            <a:gdLst>
              <a:gd name="connsiteX0" fmla="*/ 0 w 933971"/>
              <a:gd name="connsiteY0" fmla="*/ 192039 h 192038"/>
              <a:gd name="connsiteX1" fmla="*/ 933971 w 933971"/>
              <a:gd name="connsiteY1" fmla="*/ 0 h 19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3971" h="192038">
                <a:moveTo>
                  <a:pt x="0" y="192039"/>
                </a:moveTo>
                <a:lnTo>
                  <a:pt x="933971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5EDDE850-1477-F69D-DFEB-1B7655D590D7}"/>
              </a:ext>
            </a:extLst>
          </p:cNvPr>
          <p:cNvSpPr/>
          <p:nvPr/>
        </p:nvSpPr>
        <p:spPr>
          <a:xfrm>
            <a:off x="1807966" y="4130162"/>
            <a:ext cx="828973" cy="520678"/>
          </a:xfrm>
          <a:custGeom>
            <a:avLst/>
            <a:gdLst>
              <a:gd name="connsiteX0" fmla="*/ 0 w 828973"/>
              <a:gd name="connsiteY0" fmla="*/ 0 h 520678"/>
              <a:gd name="connsiteX1" fmla="*/ 828974 w 828973"/>
              <a:gd name="connsiteY1" fmla="*/ 520678 h 52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8973" h="520678">
                <a:moveTo>
                  <a:pt x="0" y="0"/>
                </a:moveTo>
                <a:lnTo>
                  <a:pt x="828974" y="520678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A5A6122-BD8B-3EB7-8C17-982988BD258D}"/>
              </a:ext>
            </a:extLst>
          </p:cNvPr>
          <p:cNvSpPr/>
          <p:nvPr/>
        </p:nvSpPr>
        <p:spPr>
          <a:xfrm>
            <a:off x="1094399" y="4504970"/>
            <a:ext cx="172402" cy="775795"/>
          </a:xfrm>
          <a:custGeom>
            <a:avLst/>
            <a:gdLst>
              <a:gd name="connsiteX0" fmla="*/ 0 w 172402"/>
              <a:gd name="connsiteY0" fmla="*/ 0 h 775795"/>
              <a:gd name="connsiteX1" fmla="*/ 172403 w 172402"/>
              <a:gd name="connsiteY1" fmla="*/ 775796 h 77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2402" h="775795">
                <a:moveTo>
                  <a:pt x="0" y="0"/>
                </a:moveTo>
                <a:lnTo>
                  <a:pt x="172403" y="775796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02CC1C8-0741-9284-B920-5BAC76A0902C}"/>
              </a:ext>
            </a:extLst>
          </p:cNvPr>
          <p:cNvSpPr>
            <a:spLocks noChangeAspect="1"/>
          </p:cNvSpPr>
          <p:nvPr/>
        </p:nvSpPr>
        <p:spPr>
          <a:xfrm>
            <a:off x="8211097" y="4425982"/>
            <a:ext cx="183600" cy="183600"/>
          </a:xfrm>
          <a:custGeom>
            <a:avLst/>
            <a:gdLst>
              <a:gd name="connsiteX0" fmla="*/ 157555 w 157950"/>
              <a:gd name="connsiteY0" fmla="*/ 86814 h 157950"/>
              <a:gd name="connsiteX1" fmla="*/ 86814 w 157950"/>
              <a:gd name="connsiteY1" fmla="*/ 396 h 157950"/>
              <a:gd name="connsiteX2" fmla="*/ 396 w 157950"/>
              <a:gd name="connsiteY2" fmla="*/ 71137 h 157950"/>
              <a:gd name="connsiteX3" fmla="*/ 71137 w 157950"/>
              <a:gd name="connsiteY3" fmla="*/ 157555 h 157950"/>
              <a:gd name="connsiteX4" fmla="*/ 157555 w 157950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50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6" y="-3935"/>
                  <a:pt x="4726" y="27739"/>
                  <a:pt x="396" y="71137"/>
                </a:cubicBezTo>
                <a:cubicBezTo>
                  <a:pt x="-3935" y="114534"/>
                  <a:pt x="27739" y="153224"/>
                  <a:pt x="71137" y="157555"/>
                </a:cubicBezTo>
                <a:cubicBezTo>
                  <a:pt x="114534" y="161885"/>
                  <a:pt x="153224" y="130211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2187C9D0-F88E-DD09-3858-264906E7AE35}"/>
              </a:ext>
            </a:extLst>
          </p:cNvPr>
          <p:cNvSpPr/>
          <p:nvPr/>
        </p:nvSpPr>
        <p:spPr>
          <a:xfrm>
            <a:off x="7893738" y="3680401"/>
            <a:ext cx="183600" cy="183600"/>
          </a:xfrm>
          <a:custGeom>
            <a:avLst/>
            <a:gdLst>
              <a:gd name="connsiteX0" fmla="*/ 157555 w 157951"/>
              <a:gd name="connsiteY0" fmla="*/ 86814 h 157950"/>
              <a:gd name="connsiteX1" fmla="*/ 86814 w 157951"/>
              <a:gd name="connsiteY1" fmla="*/ 396 h 157950"/>
              <a:gd name="connsiteX2" fmla="*/ 396 w 157951"/>
              <a:gd name="connsiteY2" fmla="*/ 71137 h 157950"/>
              <a:gd name="connsiteX3" fmla="*/ 71137 w 157951"/>
              <a:gd name="connsiteY3" fmla="*/ 157555 h 157950"/>
              <a:gd name="connsiteX4" fmla="*/ 157555 w 157951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0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4"/>
                  <a:pt x="27739" y="153224"/>
                  <a:pt x="71137" y="157555"/>
                </a:cubicBezTo>
                <a:cubicBezTo>
                  <a:pt x="114535" y="161885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5F7CF7A6-8B56-41FC-4435-CD9F4A85CD1D}"/>
              </a:ext>
            </a:extLst>
          </p:cNvPr>
          <p:cNvSpPr/>
          <p:nvPr/>
        </p:nvSpPr>
        <p:spPr>
          <a:xfrm>
            <a:off x="7617719" y="2965468"/>
            <a:ext cx="354995" cy="793243"/>
          </a:xfrm>
          <a:custGeom>
            <a:avLst/>
            <a:gdLst>
              <a:gd name="connsiteX0" fmla="*/ 354995 w 354995"/>
              <a:gd name="connsiteY0" fmla="*/ 793244 h 793243"/>
              <a:gd name="connsiteX1" fmla="*/ 0 w 354995"/>
              <a:gd name="connsiteY1" fmla="*/ 0 h 79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4995" h="793243">
                <a:moveTo>
                  <a:pt x="354995" y="793244"/>
                </a:moveTo>
                <a:lnTo>
                  <a:pt x="0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8B5A3577-4924-3BB5-A4C9-FB9EC63451C5}"/>
              </a:ext>
            </a:extLst>
          </p:cNvPr>
          <p:cNvSpPr/>
          <p:nvPr/>
        </p:nvSpPr>
        <p:spPr>
          <a:xfrm>
            <a:off x="7617708" y="2965468"/>
            <a:ext cx="671963" cy="440978"/>
          </a:xfrm>
          <a:custGeom>
            <a:avLst/>
            <a:gdLst>
              <a:gd name="connsiteX0" fmla="*/ 0 w 671963"/>
              <a:gd name="connsiteY0" fmla="*/ 0 h 440978"/>
              <a:gd name="connsiteX1" fmla="*/ 671964 w 671963"/>
              <a:gd name="connsiteY1" fmla="*/ 440979 h 44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1963" h="440978">
                <a:moveTo>
                  <a:pt x="0" y="0"/>
                </a:moveTo>
                <a:lnTo>
                  <a:pt x="671964" y="440979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B2761915-7B38-637B-91A8-EC0071317C42}"/>
              </a:ext>
            </a:extLst>
          </p:cNvPr>
          <p:cNvSpPr>
            <a:spLocks noChangeAspect="1"/>
          </p:cNvSpPr>
          <p:nvPr/>
        </p:nvSpPr>
        <p:spPr>
          <a:xfrm>
            <a:off x="8191678" y="3318236"/>
            <a:ext cx="183600" cy="183600"/>
          </a:xfrm>
          <a:custGeom>
            <a:avLst/>
            <a:gdLst>
              <a:gd name="connsiteX0" fmla="*/ 157555 w 157951"/>
              <a:gd name="connsiteY0" fmla="*/ 86814 h 157950"/>
              <a:gd name="connsiteX1" fmla="*/ 86814 w 157951"/>
              <a:gd name="connsiteY1" fmla="*/ 396 h 157950"/>
              <a:gd name="connsiteX2" fmla="*/ 396 w 157951"/>
              <a:gd name="connsiteY2" fmla="*/ 71137 h 157950"/>
              <a:gd name="connsiteX3" fmla="*/ 71137 w 157951"/>
              <a:gd name="connsiteY3" fmla="*/ 157555 h 157950"/>
              <a:gd name="connsiteX4" fmla="*/ 157555 w 157951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0">
                <a:moveTo>
                  <a:pt x="157555" y="86814"/>
                </a:moveTo>
                <a:cubicBezTo>
                  <a:pt x="161885" y="43416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4"/>
                  <a:pt x="27739" y="153224"/>
                  <a:pt x="71137" y="157555"/>
                </a:cubicBezTo>
                <a:cubicBezTo>
                  <a:pt x="114535" y="161885"/>
                  <a:pt x="153224" y="130211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A9DF99C6-D045-E2D6-5EDC-A39B6E7C4012}"/>
              </a:ext>
            </a:extLst>
          </p:cNvPr>
          <p:cNvSpPr/>
          <p:nvPr/>
        </p:nvSpPr>
        <p:spPr>
          <a:xfrm>
            <a:off x="8289672" y="3406459"/>
            <a:ext cx="399" cy="1099836"/>
          </a:xfrm>
          <a:custGeom>
            <a:avLst/>
            <a:gdLst>
              <a:gd name="connsiteX0" fmla="*/ 0 w 399"/>
              <a:gd name="connsiteY0" fmla="*/ 0 h 1099836"/>
              <a:gd name="connsiteX1" fmla="*/ 400 w 399"/>
              <a:gd name="connsiteY1" fmla="*/ 1099837 h 109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9" h="1099836">
                <a:moveTo>
                  <a:pt x="0" y="0"/>
                </a:moveTo>
                <a:lnTo>
                  <a:pt x="400" y="1099837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0A7711BB-17E2-3529-FE29-916EB8FAD244}"/>
              </a:ext>
            </a:extLst>
          </p:cNvPr>
          <p:cNvSpPr/>
          <p:nvPr/>
        </p:nvSpPr>
        <p:spPr>
          <a:xfrm>
            <a:off x="7934564" y="3385851"/>
            <a:ext cx="355108" cy="372860"/>
          </a:xfrm>
          <a:custGeom>
            <a:avLst/>
            <a:gdLst>
              <a:gd name="connsiteX0" fmla="*/ 0 w 316945"/>
              <a:gd name="connsiteY0" fmla="*/ 352265 h 352264"/>
              <a:gd name="connsiteX1" fmla="*/ 316946 w 316945"/>
              <a:gd name="connsiteY1" fmla="*/ 0 h 35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945" h="352264">
                <a:moveTo>
                  <a:pt x="0" y="352265"/>
                </a:moveTo>
                <a:lnTo>
                  <a:pt x="316946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FC188A5D-2D21-85EC-84BF-F1A5D56F664D}"/>
              </a:ext>
            </a:extLst>
          </p:cNvPr>
          <p:cNvSpPr/>
          <p:nvPr/>
        </p:nvSpPr>
        <p:spPr>
          <a:xfrm>
            <a:off x="7789550" y="3406459"/>
            <a:ext cx="500121" cy="955658"/>
          </a:xfrm>
          <a:custGeom>
            <a:avLst/>
            <a:gdLst>
              <a:gd name="connsiteX0" fmla="*/ 500122 w 500121"/>
              <a:gd name="connsiteY0" fmla="*/ 0 h 955658"/>
              <a:gd name="connsiteX1" fmla="*/ 0 w 500121"/>
              <a:gd name="connsiteY1" fmla="*/ 955659 h 95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0121" h="955658">
                <a:moveTo>
                  <a:pt x="500122" y="0"/>
                </a:moveTo>
                <a:lnTo>
                  <a:pt x="0" y="955659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3C434B15-6220-F1D0-D915-BC262463CA68}"/>
              </a:ext>
            </a:extLst>
          </p:cNvPr>
          <p:cNvSpPr/>
          <p:nvPr/>
        </p:nvSpPr>
        <p:spPr>
          <a:xfrm>
            <a:off x="7789538" y="3758712"/>
            <a:ext cx="183187" cy="603394"/>
          </a:xfrm>
          <a:custGeom>
            <a:avLst/>
            <a:gdLst>
              <a:gd name="connsiteX0" fmla="*/ 0 w 183187"/>
              <a:gd name="connsiteY0" fmla="*/ 603394 h 603394"/>
              <a:gd name="connsiteX1" fmla="*/ 183188 w 183187"/>
              <a:gd name="connsiteY1" fmla="*/ 0 h 60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3187" h="603394">
                <a:moveTo>
                  <a:pt x="0" y="603394"/>
                </a:moveTo>
                <a:lnTo>
                  <a:pt x="183188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5390D128-147B-C405-0061-0C7C0FC1E922}"/>
              </a:ext>
            </a:extLst>
          </p:cNvPr>
          <p:cNvSpPr/>
          <p:nvPr/>
        </p:nvSpPr>
        <p:spPr>
          <a:xfrm>
            <a:off x="7691544" y="4274559"/>
            <a:ext cx="183600" cy="183600"/>
          </a:xfrm>
          <a:custGeom>
            <a:avLst/>
            <a:gdLst>
              <a:gd name="connsiteX0" fmla="*/ 157555 w 157951"/>
              <a:gd name="connsiteY0" fmla="*/ 86814 h 157950"/>
              <a:gd name="connsiteX1" fmla="*/ 86814 w 157951"/>
              <a:gd name="connsiteY1" fmla="*/ 396 h 157950"/>
              <a:gd name="connsiteX2" fmla="*/ 396 w 157951"/>
              <a:gd name="connsiteY2" fmla="*/ 71137 h 157950"/>
              <a:gd name="connsiteX3" fmla="*/ 71137 w 157951"/>
              <a:gd name="connsiteY3" fmla="*/ 157555 h 157950"/>
              <a:gd name="connsiteX4" fmla="*/ 157555 w 157951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0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39"/>
                  <a:pt x="396" y="71137"/>
                </a:cubicBezTo>
                <a:cubicBezTo>
                  <a:pt x="-3934" y="114534"/>
                  <a:pt x="27739" y="153224"/>
                  <a:pt x="71137" y="157555"/>
                </a:cubicBezTo>
                <a:cubicBezTo>
                  <a:pt x="114535" y="161885"/>
                  <a:pt x="153224" y="130211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C98C6568-73D1-F580-B80B-8C29C474E2DB}"/>
              </a:ext>
            </a:extLst>
          </p:cNvPr>
          <p:cNvSpPr/>
          <p:nvPr/>
        </p:nvSpPr>
        <p:spPr>
          <a:xfrm>
            <a:off x="7789550" y="4362117"/>
            <a:ext cx="500521" cy="144178"/>
          </a:xfrm>
          <a:custGeom>
            <a:avLst/>
            <a:gdLst>
              <a:gd name="connsiteX0" fmla="*/ 0 w 500521"/>
              <a:gd name="connsiteY0" fmla="*/ 0 h 144178"/>
              <a:gd name="connsiteX1" fmla="*/ 500522 w 500521"/>
              <a:gd name="connsiteY1" fmla="*/ 144178 h 14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0521" h="144178">
                <a:moveTo>
                  <a:pt x="0" y="0"/>
                </a:moveTo>
                <a:lnTo>
                  <a:pt x="500522" y="144178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0F947F99-65BA-F5DB-502F-A41979E373B9}"/>
              </a:ext>
            </a:extLst>
          </p:cNvPr>
          <p:cNvSpPr/>
          <p:nvPr/>
        </p:nvSpPr>
        <p:spPr>
          <a:xfrm>
            <a:off x="7934514" y="3715004"/>
            <a:ext cx="355570" cy="791292"/>
          </a:xfrm>
          <a:custGeom>
            <a:avLst/>
            <a:gdLst>
              <a:gd name="connsiteX0" fmla="*/ 0 w 317357"/>
              <a:gd name="connsiteY0" fmla="*/ 0 h 747583"/>
              <a:gd name="connsiteX1" fmla="*/ 317357 w 317357"/>
              <a:gd name="connsiteY1" fmla="*/ 747584 h 74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357" h="747583">
                <a:moveTo>
                  <a:pt x="0" y="0"/>
                </a:moveTo>
                <a:lnTo>
                  <a:pt x="317357" y="747584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00D64C43-E1B0-8420-5B34-F577DB70237D}"/>
              </a:ext>
            </a:extLst>
          </p:cNvPr>
          <p:cNvSpPr>
            <a:spLocks noChangeAspect="1"/>
          </p:cNvSpPr>
          <p:nvPr/>
        </p:nvSpPr>
        <p:spPr>
          <a:xfrm>
            <a:off x="5774710" y="4177039"/>
            <a:ext cx="183600" cy="183600"/>
          </a:xfrm>
          <a:custGeom>
            <a:avLst/>
            <a:gdLst>
              <a:gd name="connsiteX0" fmla="*/ 157555 w 157950"/>
              <a:gd name="connsiteY0" fmla="*/ 86814 h 157950"/>
              <a:gd name="connsiteX1" fmla="*/ 86814 w 157950"/>
              <a:gd name="connsiteY1" fmla="*/ 396 h 157950"/>
              <a:gd name="connsiteX2" fmla="*/ 396 w 157950"/>
              <a:gd name="connsiteY2" fmla="*/ 71137 h 157950"/>
              <a:gd name="connsiteX3" fmla="*/ 71137 w 157950"/>
              <a:gd name="connsiteY3" fmla="*/ 157555 h 157950"/>
              <a:gd name="connsiteX4" fmla="*/ 157555 w 157950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50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6" y="-3934"/>
                  <a:pt x="4727" y="27740"/>
                  <a:pt x="396" y="71137"/>
                </a:cubicBezTo>
                <a:cubicBezTo>
                  <a:pt x="-3934" y="114534"/>
                  <a:pt x="27740" y="153224"/>
                  <a:pt x="71137" y="157555"/>
                </a:cubicBezTo>
                <a:cubicBezTo>
                  <a:pt x="114535" y="161885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68D4B111-FDC9-499C-874A-DB1236A3F9F9}"/>
              </a:ext>
            </a:extLst>
          </p:cNvPr>
          <p:cNvSpPr>
            <a:spLocks noChangeAspect="1"/>
          </p:cNvSpPr>
          <p:nvPr/>
        </p:nvSpPr>
        <p:spPr>
          <a:xfrm>
            <a:off x="6455139" y="5664767"/>
            <a:ext cx="183600" cy="183600"/>
          </a:xfrm>
          <a:custGeom>
            <a:avLst/>
            <a:gdLst>
              <a:gd name="connsiteX0" fmla="*/ 157555 w 157951"/>
              <a:gd name="connsiteY0" fmla="*/ 86812 h 157941"/>
              <a:gd name="connsiteX1" fmla="*/ 86814 w 157951"/>
              <a:gd name="connsiteY1" fmla="*/ 396 h 157941"/>
              <a:gd name="connsiteX2" fmla="*/ 396 w 157951"/>
              <a:gd name="connsiteY2" fmla="*/ 71130 h 157941"/>
              <a:gd name="connsiteX3" fmla="*/ 71137 w 157951"/>
              <a:gd name="connsiteY3" fmla="*/ 157546 h 157941"/>
              <a:gd name="connsiteX4" fmla="*/ 157555 w 157951"/>
              <a:gd name="connsiteY4" fmla="*/ 86812 h 15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41">
                <a:moveTo>
                  <a:pt x="157555" y="86812"/>
                </a:moveTo>
                <a:cubicBezTo>
                  <a:pt x="161885" y="43415"/>
                  <a:pt x="130212" y="4726"/>
                  <a:pt x="86814" y="396"/>
                </a:cubicBezTo>
                <a:cubicBezTo>
                  <a:pt x="43417" y="-3934"/>
                  <a:pt x="4727" y="27734"/>
                  <a:pt x="396" y="71130"/>
                </a:cubicBezTo>
                <a:cubicBezTo>
                  <a:pt x="-3934" y="114527"/>
                  <a:pt x="27739" y="153216"/>
                  <a:pt x="71137" y="157546"/>
                </a:cubicBezTo>
                <a:cubicBezTo>
                  <a:pt x="114535" y="161876"/>
                  <a:pt x="153224" y="130208"/>
                  <a:pt x="157555" y="86812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B1C9E317-6182-47DE-1077-064DFFC9D0E4}"/>
              </a:ext>
            </a:extLst>
          </p:cNvPr>
          <p:cNvSpPr>
            <a:spLocks noChangeAspect="1"/>
          </p:cNvSpPr>
          <p:nvPr/>
        </p:nvSpPr>
        <p:spPr>
          <a:xfrm>
            <a:off x="7252255" y="5631811"/>
            <a:ext cx="183600" cy="183600"/>
          </a:xfrm>
          <a:custGeom>
            <a:avLst/>
            <a:gdLst>
              <a:gd name="connsiteX0" fmla="*/ 157555 w 157951"/>
              <a:gd name="connsiteY0" fmla="*/ 86812 h 157941"/>
              <a:gd name="connsiteX1" fmla="*/ 86814 w 157951"/>
              <a:gd name="connsiteY1" fmla="*/ 396 h 157941"/>
              <a:gd name="connsiteX2" fmla="*/ 396 w 157951"/>
              <a:gd name="connsiteY2" fmla="*/ 71130 h 157941"/>
              <a:gd name="connsiteX3" fmla="*/ 71137 w 157951"/>
              <a:gd name="connsiteY3" fmla="*/ 157546 h 157941"/>
              <a:gd name="connsiteX4" fmla="*/ 157555 w 157951"/>
              <a:gd name="connsiteY4" fmla="*/ 86812 h 15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41">
                <a:moveTo>
                  <a:pt x="157555" y="86812"/>
                </a:moveTo>
                <a:cubicBezTo>
                  <a:pt x="161885" y="43415"/>
                  <a:pt x="130212" y="4726"/>
                  <a:pt x="86814" y="396"/>
                </a:cubicBezTo>
                <a:cubicBezTo>
                  <a:pt x="43417" y="-3934"/>
                  <a:pt x="4727" y="27734"/>
                  <a:pt x="396" y="71130"/>
                </a:cubicBezTo>
                <a:cubicBezTo>
                  <a:pt x="-3934" y="114526"/>
                  <a:pt x="27739" y="153216"/>
                  <a:pt x="71137" y="157546"/>
                </a:cubicBezTo>
                <a:cubicBezTo>
                  <a:pt x="114535" y="161876"/>
                  <a:pt x="153224" y="130208"/>
                  <a:pt x="157555" y="86812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E6BA4586-3587-3A77-1033-F3619192D6F5}"/>
              </a:ext>
            </a:extLst>
          </p:cNvPr>
          <p:cNvSpPr>
            <a:spLocks noChangeAspect="1"/>
          </p:cNvSpPr>
          <p:nvPr/>
        </p:nvSpPr>
        <p:spPr>
          <a:xfrm>
            <a:off x="6553189" y="2821222"/>
            <a:ext cx="183600" cy="183600"/>
          </a:xfrm>
          <a:custGeom>
            <a:avLst/>
            <a:gdLst>
              <a:gd name="connsiteX0" fmla="*/ 157555 w 157951"/>
              <a:gd name="connsiteY0" fmla="*/ 86814 h 157950"/>
              <a:gd name="connsiteX1" fmla="*/ 86814 w 157951"/>
              <a:gd name="connsiteY1" fmla="*/ 396 h 157950"/>
              <a:gd name="connsiteX2" fmla="*/ 396 w 157951"/>
              <a:gd name="connsiteY2" fmla="*/ 71137 h 157950"/>
              <a:gd name="connsiteX3" fmla="*/ 71137 w 157951"/>
              <a:gd name="connsiteY3" fmla="*/ 157555 h 157950"/>
              <a:gd name="connsiteX4" fmla="*/ 157555 w 157951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0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5"/>
                  <a:pt x="27739" y="153224"/>
                  <a:pt x="71137" y="157555"/>
                </a:cubicBezTo>
                <a:cubicBezTo>
                  <a:pt x="114535" y="161885"/>
                  <a:pt x="153224" y="130211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id="{4067F925-B96B-923B-66FF-D7A26D274264}"/>
              </a:ext>
            </a:extLst>
          </p:cNvPr>
          <p:cNvSpPr/>
          <p:nvPr/>
        </p:nvSpPr>
        <p:spPr>
          <a:xfrm>
            <a:off x="2225784" y="4650840"/>
            <a:ext cx="411156" cy="931643"/>
          </a:xfrm>
          <a:custGeom>
            <a:avLst/>
            <a:gdLst>
              <a:gd name="connsiteX0" fmla="*/ 411156 w 411156"/>
              <a:gd name="connsiteY0" fmla="*/ 0 h 931643"/>
              <a:gd name="connsiteX1" fmla="*/ 0 w 411156"/>
              <a:gd name="connsiteY1" fmla="*/ 931644 h 93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1156" h="931643">
                <a:moveTo>
                  <a:pt x="411156" y="0"/>
                </a:moveTo>
                <a:lnTo>
                  <a:pt x="0" y="931644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625751A8-A2E0-CCAE-4F93-2A128464F5DE}"/>
              </a:ext>
            </a:extLst>
          </p:cNvPr>
          <p:cNvSpPr/>
          <p:nvPr/>
        </p:nvSpPr>
        <p:spPr>
          <a:xfrm>
            <a:off x="1645402" y="4650851"/>
            <a:ext cx="991548" cy="340895"/>
          </a:xfrm>
          <a:custGeom>
            <a:avLst/>
            <a:gdLst>
              <a:gd name="connsiteX0" fmla="*/ 0 w 991548"/>
              <a:gd name="connsiteY0" fmla="*/ 340895 h 340895"/>
              <a:gd name="connsiteX1" fmla="*/ 991549 w 991548"/>
              <a:gd name="connsiteY1" fmla="*/ 0 h 34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1548" h="340895">
                <a:moveTo>
                  <a:pt x="0" y="340895"/>
                </a:moveTo>
                <a:lnTo>
                  <a:pt x="991549" y="0"/>
                </a:lnTo>
              </a:path>
            </a:pathLst>
          </a:custGeom>
          <a:noFill/>
          <a:ln w="31750" cap="flat">
            <a:solidFill>
              <a:srgbClr val="FF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7A0A0D5A-52ED-C81F-B6E4-903DF13B2711}"/>
              </a:ext>
            </a:extLst>
          </p:cNvPr>
          <p:cNvSpPr>
            <a:spLocks noChangeAspect="1"/>
          </p:cNvSpPr>
          <p:nvPr/>
        </p:nvSpPr>
        <p:spPr>
          <a:xfrm>
            <a:off x="2557975" y="4571875"/>
            <a:ext cx="183600" cy="183600"/>
          </a:xfrm>
          <a:custGeom>
            <a:avLst/>
            <a:gdLst>
              <a:gd name="connsiteX0" fmla="*/ 157544 w 157939"/>
              <a:gd name="connsiteY0" fmla="*/ 86803 h 157939"/>
              <a:gd name="connsiteX1" fmla="*/ 86803 w 157939"/>
              <a:gd name="connsiteY1" fmla="*/ 396 h 157939"/>
              <a:gd name="connsiteX2" fmla="*/ 396 w 157939"/>
              <a:gd name="connsiteY2" fmla="*/ 71126 h 157939"/>
              <a:gd name="connsiteX3" fmla="*/ 71126 w 157939"/>
              <a:gd name="connsiteY3" fmla="*/ 157544 h 157939"/>
              <a:gd name="connsiteX4" fmla="*/ 157544 w 157939"/>
              <a:gd name="connsiteY4" fmla="*/ 86803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4" y="86803"/>
                </a:moveTo>
                <a:cubicBezTo>
                  <a:pt x="161874" y="43417"/>
                  <a:pt x="130200" y="4727"/>
                  <a:pt x="86803" y="396"/>
                </a:cubicBezTo>
                <a:cubicBezTo>
                  <a:pt x="43417" y="-3934"/>
                  <a:pt x="4727" y="27728"/>
                  <a:pt x="396" y="71126"/>
                </a:cubicBezTo>
                <a:cubicBezTo>
                  <a:pt x="-3934" y="114523"/>
                  <a:pt x="27728" y="153213"/>
                  <a:pt x="71126" y="157544"/>
                </a:cubicBezTo>
                <a:cubicBezTo>
                  <a:pt x="114523" y="161874"/>
                  <a:pt x="153213" y="130200"/>
                  <a:pt x="157544" y="86803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07165A8E-A444-FA0E-BEBF-30D7624D24B4}"/>
              </a:ext>
            </a:extLst>
          </p:cNvPr>
          <p:cNvSpPr/>
          <p:nvPr/>
        </p:nvSpPr>
        <p:spPr>
          <a:xfrm>
            <a:off x="1266799" y="4991747"/>
            <a:ext cx="378603" cy="289030"/>
          </a:xfrm>
          <a:custGeom>
            <a:avLst/>
            <a:gdLst>
              <a:gd name="connsiteX0" fmla="*/ 0 w 378603"/>
              <a:gd name="connsiteY0" fmla="*/ 289031 h 289030"/>
              <a:gd name="connsiteX1" fmla="*/ 378604 w 378603"/>
              <a:gd name="connsiteY1" fmla="*/ 0 h 28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8603" h="289030">
                <a:moveTo>
                  <a:pt x="0" y="289031"/>
                </a:moveTo>
                <a:lnTo>
                  <a:pt x="378604" y="0"/>
                </a:lnTo>
              </a:path>
            </a:pathLst>
          </a:custGeom>
          <a:noFill/>
          <a:ln w="31750" cap="flat">
            <a:solidFill>
              <a:srgbClr val="FF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388D0C26-D61B-67C1-6A31-76884692BD10}"/>
              </a:ext>
            </a:extLst>
          </p:cNvPr>
          <p:cNvSpPr/>
          <p:nvPr/>
        </p:nvSpPr>
        <p:spPr>
          <a:xfrm>
            <a:off x="1094657" y="4506295"/>
            <a:ext cx="551000" cy="486753"/>
          </a:xfrm>
          <a:custGeom>
            <a:avLst/>
            <a:gdLst>
              <a:gd name="connsiteX0" fmla="*/ 0 w 551000"/>
              <a:gd name="connsiteY0" fmla="*/ 0 h 486753"/>
              <a:gd name="connsiteX1" fmla="*/ 551000 w 551000"/>
              <a:gd name="connsiteY1" fmla="*/ 486753 h 48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000" h="486753">
                <a:moveTo>
                  <a:pt x="0" y="0"/>
                </a:moveTo>
                <a:lnTo>
                  <a:pt x="551000" y="486753"/>
                </a:lnTo>
              </a:path>
            </a:pathLst>
          </a:custGeom>
          <a:noFill/>
          <a:ln w="31750" cap="flat">
            <a:solidFill>
              <a:srgbClr val="FF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0505AE71-2508-937C-3483-3883F308A7D4}"/>
              </a:ext>
            </a:extLst>
          </p:cNvPr>
          <p:cNvSpPr/>
          <p:nvPr/>
        </p:nvSpPr>
        <p:spPr>
          <a:xfrm>
            <a:off x="1645402" y="4991735"/>
            <a:ext cx="149937" cy="902381"/>
          </a:xfrm>
          <a:custGeom>
            <a:avLst/>
            <a:gdLst>
              <a:gd name="connsiteX0" fmla="*/ 0 w 149937"/>
              <a:gd name="connsiteY0" fmla="*/ 0 h 902381"/>
              <a:gd name="connsiteX1" fmla="*/ 149937 w 149937"/>
              <a:gd name="connsiteY1" fmla="*/ 902382 h 90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9937" h="902381">
                <a:moveTo>
                  <a:pt x="0" y="0"/>
                </a:moveTo>
                <a:lnTo>
                  <a:pt x="149937" y="902382"/>
                </a:lnTo>
              </a:path>
            </a:pathLst>
          </a:custGeom>
          <a:noFill/>
          <a:ln w="31750" cap="flat">
            <a:solidFill>
              <a:srgbClr val="FF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D0A7B1EE-DF1C-CCFC-6562-517DBB681BF7}"/>
              </a:ext>
            </a:extLst>
          </p:cNvPr>
          <p:cNvSpPr/>
          <p:nvPr/>
        </p:nvSpPr>
        <p:spPr>
          <a:xfrm>
            <a:off x="1645402" y="4130162"/>
            <a:ext cx="580381" cy="1452314"/>
          </a:xfrm>
          <a:custGeom>
            <a:avLst/>
            <a:gdLst>
              <a:gd name="connsiteX0" fmla="*/ 0 w 580381"/>
              <a:gd name="connsiteY0" fmla="*/ 861573 h 1452314"/>
              <a:gd name="connsiteX1" fmla="*/ 580381 w 580381"/>
              <a:gd name="connsiteY1" fmla="*/ 1452315 h 1452314"/>
              <a:gd name="connsiteX2" fmla="*/ 0 w 580381"/>
              <a:gd name="connsiteY2" fmla="*/ 861585 h 1452314"/>
              <a:gd name="connsiteX3" fmla="*/ 162552 w 580381"/>
              <a:gd name="connsiteY3" fmla="*/ 0 h 145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381" h="1452314">
                <a:moveTo>
                  <a:pt x="0" y="861573"/>
                </a:moveTo>
                <a:lnTo>
                  <a:pt x="580381" y="1452315"/>
                </a:lnTo>
                <a:lnTo>
                  <a:pt x="0" y="861585"/>
                </a:lnTo>
                <a:lnTo>
                  <a:pt x="162552" y="0"/>
                </a:lnTo>
              </a:path>
            </a:pathLst>
          </a:custGeom>
          <a:noFill/>
          <a:ln w="31750" cap="flat">
            <a:solidFill>
              <a:srgbClr val="FF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89BAB12A-ED83-A13C-0915-5C3BFBD4D96A}"/>
              </a:ext>
            </a:extLst>
          </p:cNvPr>
          <p:cNvSpPr>
            <a:spLocks noChangeAspect="1"/>
          </p:cNvSpPr>
          <p:nvPr/>
        </p:nvSpPr>
        <p:spPr>
          <a:xfrm>
            <a:off x="1566427" y="4912760"/>
            <a:ext cx="183600" cy="183600"/>
          </a:xfrm>
          <a:custGeom>
            <a:avLst/>
            <a:gdLst>
              <a:gd name="connsiteX0" fmla="*/ 157555 w 157950"/>
              <a:gd name="connsiteY0" fmla="*/ 86814 h 157950"/>
              <a:gd name="connsiteX1" fmla="*/ 86814 w 157950"/>
              <a:gd name="connsiteY1" fmla="*/ 396 h 157950"/>
              <a:gd name="connsiteX2" fmla="*/ 396 w 157950"/>
              <a:gd name="connsiteY2" fmla="*/ 71137 h 157950"/>
              <a:gd name="connsiteX3" fmla="*/ 71137 w 157950"/>
              <a:gd name="connsiteY3" fmla="*/ 157555 h 157950"/>
              <a:gd name="connsiteX4" fmla="*/ 157555 w 157950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50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4"/>
                  <a:pt x="27739" y="153224"/>
                  <a:pt x="71137" y="157555"/>
                </a:cubicBezTo>
                <a:cubicBezTo>
                  <a:pt x="114534" y="161885"/>
                  <a:pt x="153224" y="130211"/>
                  <a:pt x="157555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D93AA17D-32ED-9CB8-5BB2-F839691ACBBC}"/>
              </a:ext>
            </a:extLst>
          </p:cNvPr>
          <p:cNvSpPr>
            <a:spLocks noChangeAspect="1"/>
          </p:cNvSpPr>
          <p:nvPr/>
        </p:nvSpPr>
        <p:spPr>
          <a:xfrm>
            <a:off x="2146807" y="5503508"/>
            <a:ext cx="183600" cy="183600"/>
          </a:xfrm>
          <a:custGeom>
            <a:avLst/>
            <a:gdLst>
              <a:gd name="connsiteX0" fmla="*/ 157544 w 157939"/>
              <a:gd name="connsiteY0" fmla="*/ 86812 h 157941"/>
              <a:gd name="connsiteX1" fmla="*/ 86814 w 157939"/>
              <a:gd name="connsiteY1" fmla="*/ 396 h 157941"/>
              <a:gd name="connsiteX2" fmla="*/ 396 w 157939"/>
              <a:gd name="connsiteY2" fmla="*/ 71130 h 157941"/>
              <a:gd name="connsiteX3" fmla="*/ 71126 w 157939"/>
              <a:gd name="connsiteY3" fmla="*/ 157546 h 157941"/>
              <a:gd name="connsiteX4" fmla="*/ 157544 w 157939"/>
              <a:gd name="connsiteY4" fmla="*/ 86812 h 15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41">
                <a:moveTo>
                  <a:pt x="157544" y="86812"/>
                </a:moveTo>
                <a:cubicBezTo>
                  <a:pt x="161874" y="43415"/>
                  <a:pt x="130211" y="4726"/>
                  <a:pt x="86814" y="396"/>
                </a:cubicBezTo>
                <a:cubicBezTo>
                  <a:pt x="43417" y="-3934"/>
                  <a:pt x="4727" y="27734"/>
                  <a:pt x="396" y="71130"/>
                </a:cubicBezTo>
                <a:cubicBezTo>
                  <a:pt x="-3934" y="114526"/>
                  <a:pt x="27728" y="153216"/>
                  <a:pt x="71126" y="157546"/>
                </a:cubicBezTo>
                <a:cubicBezTo>
                  <a:pt x="114523" y="161876"/>
                  <a:pt x="153213" y="130208"/>
                  <a:pt x="157544" y="86812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76A4B0D6-2B43-8BF7-A8AB-999EECE944AE}"/>
              </a:ext>
            </a:extLst>
          </p:cNvPr>
          <p:cNvSpPr>
            <a:spLocks noChangeAspect="1"/>
          </p:cNvSpPr>
          <p:nvPr/>
        </p:nvSpPr>
        <p:spPr>
          <a:xfrm>
            <a:off x="1716364" y="5815140"/>
            <a:ext cx="183600" cy="183600"/>
          </a:xfrm>
          <a:custGeom>
            <a:avLst/>
            <a:gdLst>
              <a:gd name="connsiteX0" fmla="*/ 157555 w 157950"/>
              <a:gd name="connsiteY0" fmla="*/ 86812 h 157941"/>
              <a:gd name="connsiteX1" fmla="*/ 86814 w 157950"/>
              <a:gd name="connsiteY1" fmla="*/ 396 h 157941"/>
              <a:gd name="connsiteX2" fmla="*/ 396 w 157950"/>
              <a:gd name="connsiteY2" fmla="*/ 71130 h 157941"/>
              <a:gd name="connsiteX3" fmla="*/ 71137 w 157950"/>
              <a:gd name="connsiteY3" fmla="*/ 157546 h 157941"/>
              <a:gd name="connsiteX4" fmla="*/ 157555 w 157950"/>
              <a:gd name="connsiteY4" fmla="*/ 86812 h 15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41">
                <a:moveTo>
                  <a:pt x="157555" y="86812"/>
                </a:moveTo>
                <a:cubicBezTo>
                  <a:pt x="161885" y="43415"/>
                  <a:pt x="130211" y="4726"/>
                  <a:pt x="86814" y="396"/>
                </a:cubicBezTo>
                <a:cubicBezTo>
                  <a:pt x="43417" y="-3934"/>
                  <a:pt x="4727" y="27734"/>
                  <a:pt x="396" y="71130"/>
                </a:cubicBezTo>
                <a:cubicBezTo>
                  <a:pt x="-3935" y="114527"/>
                  <a:pt x="27739" y="153216"/>
                  <a:pt x="71137" y="157546"/>
                </a:cubicBezTo>
                <a:cubicBezTo>
                  <a:pt x="114534" y="161876"/>
                  <a:pt x="153224" y="130208"/>
                  <a:pt x="157555" y="86812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B5B64070-76E4-C997-F2FA-DEB175B51F1A}"/>
              </a:ext>
            </a:extLst>
          </p:cNvPr>
          <p:cNvSpPr>
            <a:spLocks noChangeAspect="1"/>
          </p:cNvSpPr>
          <p:nvPr/>
        </p:nvSpPr>
        <p:spPr>
          <a:xfrm>
            <a:off x="1187828" y="5201802"/>
            <a:ext cx="183600" cy="183600"/>
          </a:xfrm>
          <a:custGeom>
            <a:avLst/>
            <a:gdLst>
              <a:gd name="connsiteX0" fmla="*/ 157546 w 157941"/>
              <a:gd name="connsiteY0" fmla="*/ 86814 h 157946"/>
              <a:gd name="connsiteX1" fmla="*/ 86812 w 157941"/>
              <a:gd name="connsiteY1" fmla="*/ 396 h 157946"/>
              <a:gd name="connsiteX2" fmla="*/ 396 w 157941"/>
              <a:gd name="connsiteY2" fmla="*/ 71137 h 157946"/>
              <a:gd name="connsiteX3" fmla="*/ 71130 w 157941"/>
              <a:gd name="connsiteY3" fmla="*/ 157550 h 157946"/>
              <a:gd name="connsiteX4" fmla="*/ 157546 w 157941"/>
              <a:gd name="connsiteY4" fmla="*/ 86814 h 15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6">
                <a:moveTo>
                  <a:pt x="157546" y="86814"/>
                </a:moveTo>
                <a:cubicBezTo>
                  <a:pt x="161876" y="43417"/>
                  <a:pt x="130208" y="4727"/>
                  <a:pt x="86812" y="396"/>
                </a:cubicBezTo>
                <a:cubicBezTo>
                  <a:pt x="43415" y="-3934"/>
                  <a:pt x="4726" y="27739"/>
                  <a:pt x="396" y="71137"/>
                </a:cubicBezTo>
                <a:cubicBezTo>
                  <a:pt x="-3934" y="114531"/>
                  <a:pt x="27734" y="153221"/>
                  <a:pt x="71130" y="157550"/>
                </a:cubicBezTo>
                <a:cubicBezTo>
                  <a:pt x="114526" y="161881"/>
                  <a:pt x="153216" y="130213"/>
                  <a:pt x="157546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7" name="Freeform: Shape 176">
            <a:extLst>
              <a:ext uri="{FF2B5EF4-FFF2-40B4-BE49-F238E27FC236}">
                <a16:creationId xmlns:a16="http://schemas.microsoft.com/office/drawing/2014/main" id="{12E1FFD5-B3D2-7FCE-8BD1-9D513737E03A}"/>
              </a:ext>
            </a:extLst>
          </p:cNvPr>
          <p:cNvSpPr>
            <a:spLocks noChangeAspect="1"/>
          </p:cNvSpPr>
          <p:nvPr/>
        </p:nvSpPr>
        <p:spPr>
          <a:xfrm>
            <a:off x="1728979" y="4051185"/>
            <a:ext cx="183600" cy="183600"/>
          </a:xfrm>
          <a:custGeom>
            <a:avLst/>
            <a:gdLst>
              <a:gd name="connsiteX0" fmla="*/ 157555 w 157950"/>
              <a:gd name="connsiteY0" fmla="*/ 86814 h 157951"/>
              <a:gd name="connsiteX1" fmla="*/ 86814 w 157950"/>
              <a:gd name="connsiteY1" fmla="*/ 396 h 157951"/>
              <a:gd name="connsiteX2" fmla="*/ 396 w 157950"/>
              <a:gd name="connsiteY2" fmla="*/ 71137 h 157951"/>
              <a:gd name="connsiteX3" fmla="*/ 71137 w 157950"/>
              <a:gd name="connsiteY3" fmla="*/ 157555 h 157951"/>
              <a:gd name="connsiteX4" fmla="*/ 157555 w 157950"/>
              <a:gd name="connsiteY4" fmla="*/ 86814 h 15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51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5"/>
                  <a:pt x="27739" y="153224"/>
                  <a:pt x="71137" y="157555"/>
                </a:cubicBezTo>
                <a:cubicBezTo>
                  <a:pt x="114534" y="161886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72D954A9-EB54-09D8-B759-759C33BC4BBC}"/>
              </a:ext>
            </a:extLst>
          </p:cNvPr>
          <p:cNvSpPr>
            <a:spLocks noChangeAspect="1"/>
          </p:cNvSpPr>
          <p:nvPr/>
        </p:nvSpPr>
        <p:spPr>
          <a:xfrm>
            <a:off x="1015427" y="4425995"/>
            <a:ext cx="183600" cy="183600"/>
          </a:xfrm>
          <a:custGeom>
            <a:avLst/>
            <a:gdLst>
              <a:gd name="connsiteX0" fmla="*/ 157546 w 157941"/>
              <a:gd name="connsiteY0" fmla="*/ 86814 h 157950"/>
              <a:gd name="connsiteX1" fmla="*/ 86812 w 157941"/>
              <a:gd name="connsiteY1" fmla="*/ 396 h 157950"/>
              <a:gd name="connsiteX2" fmla="*/ 396 w 157941"/>
              <a:gd name="connsiteY2" fmla="*/ 71137 h 157950"/>
              <a:gd name="connsiteX3" fmla="*/ 71130 w 157941"/>
              <a:gd name="connsiteY3" fmla="*/ 157555 h 157950"/>
              <a:gd name="connsiteX4" fmla="*/ 157546 w 157941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50">
                <a:moveTo>
                  <a:pt x="157546" y="86814"/>
                </a:moveTo>
                <a:cubicBezTo>
                  <a:pt x="161876" y="43417"/>
                  <a:pt x="130208" y="4727"/>
                  <a:pt x="86812" y="396"/>
                </a:cubicBezTo>
                <a:cubicBezTo>
                  <a:pt x="43415" y="-3934"/>
                  <a:pt x="4726" y="27740"/>
                  <a:pt x="396" y="71137"/>
                </a:cubicBezTo>
                <a:cubicBezTo>
                  <a:pt x="-3934" y="114534"/>
                  <a:pt x="27734" y="153224"/>
                  <a:pt x="71130" y="157555"/>
                </a:cubicBezTo>
                <a:cubicBezTo>
                  <a:pt x="114527" y="161886"/>
                  <a:pt x="153216" y="130212"/>
                  <a:pt x="157546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9" name="Textfeld 5">
            <a:extLst>
              <a:ext uri="{FF2B5EF4-FFF2-40B4-BE49-F238E27FC236}">
                <a16:creationId xmlns:a16="http://schemas.microsoft.com/office/drawing/2014/main" id="{95301A7B-60C4-6F99-F1CF-37DC20469A17}"/>
              </a:ext>
            </a:extLst>
          </p:cNvPr>
          <p:cNvSpPr txBox="1"/>
          <p:nvPr/>
        </p:nvSpPr>
        <p:spPr>
          <a:xfrm>
            <a:off x="463695" y="1110343"/>
            <a:ext cx="4099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dynamic set </a:t>
            </a:r>
            <a:r>
              <a:rPr lang="en-US" sz="2400" dirty="0">
                <a:solidFill>
                  <a:schemeClr val="accent1"/>
                </a:solidFill>
              </a:rPr>
              <a:t>P </a:t>
            </a:r>
            <a:r>
              <a:rPr lang="en-US" sz="2400" dirty="0">
                <a:solidFill>
                  <a:schemeClr val="accent1"/>
                </a:solidFill>
                <a:sym typeface="Symbol" panose="05050102010706020507" pitchFamily="18" charset="2"/>
              </a:rPr>
              <a:t> R</a:t>
            </a:r>
            <a:r>
              <a:rPr lang="en-US" sz="2400" baseline="30000" dirty="0">
                <a:solidFill>
                  <a:schemeClr val="accent1"/>
                </a:solidFill>
                <a:sym typeface="Symbol" panose="05050102010706020507" pitchFamily="18" charset="2"/>
              </a:rPr>
              <a:t>2</a:t>
            </a:r>
            <a:r>
              <a:rPr lang="en-US" sz="2400" dirty="0">
                <a:solidFill>
                  <a:schemeClr val="accent1"/>
                </a:solidFill>
                <a:sym typeface="Symbol" panose="05050102010706020507" pitchFamily="18" charset="2"/>
              </a:rPr>
              <a:t>, |P| = n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6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67" grpId="0" animBg="1"/>
      <p:bldP spid="169" grpId="0" animBg="1"/>
      <p:bldP spid="170" grpId="0" animBg="1"/>
      <p:bldP spid="171" grpId="0" animBg="1"/>
      <p:bldP spid="172" grpId="0" animBg="1"/>
      <p:bldP spid="17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9E66B-5BBF-091E-4D68-7594A312D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BE94B61-8C80-FF0C-CD29-AEDC8E15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Wolfgang Mulzer –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/>
              <a:t>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3E2771-806B-AC2F-E1AE-C0F50C01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Title 76">
            <a:extLst>
              <a:ext uri="{FF2B5EF4-FFF2-40B4-BE49-F238E27FC236}">
                <a16:creationId xmlns:a16="http://schemas.microsoft.com/office/drawing/2014/main" id="{E68A3BFF-066E-C8F4-6D9C-CBE2D30D4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Connectivity in Unit Disk Graphs</a:t>
            </a:r>
            <a:endParaRPr lang="en-DE" dirty="0"/>
          </a:p>
        </p:txBody>
      </p:sp>
      <p:sp>
        <p:nvSpPr>
          <p:cNvPr id="2" name="Textfeld 5">
            <a:extLst>
              <a:ext uri="{FF2B5EF4-FFF2-40B4-BE49-F238E27FC236}">
                <a16:creationId xmlns:a16="http://schemas.microsoft.com/office/drawing/2014/main" id="{EED10D07-8272-3752-DC34-217CDE1D34B1}"/>
              </a:ext>
            </a:extLst>
          </p:cNvPr>
          <p:cNvSpPr txBox="1"/>
          <p:nvPr/>
        </p:nvSpPr>
        <p:spPr>
          <a:xfrm>
            <a:off x="3826779" y="2546628"/>
            <a:ext cx="149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queries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979B2EC-0FC9-FA84-CB03-D4C085BC72CA}"/>
              </a:ext>
            </a:extLst>
          </p:cNvPr>
          <p:cNvSpPr txBox="1"/>
          <p:nvPr/>
        </p:nvSpPr>
        <p:spPr>
          <a:xfrm>
            <a:off x="1506550" y="2361962"/>
            <a:ext cx="1150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update edges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0C36DD0-E046-E6D6-407B-CB09B80AA0DA}"/>
              </a:ext>
            </a:extLst>
          </p:cNvPr>
          <p:cNvSpPr/>
          <p:nvPr/>
        </p:nvSpPr>
        <p:spPr>
          <a:xfrm>
            <a:off x="2007455" y="4020137"/>
            <a:ext cx="1260000" cy="1260000"/>
          </a:xfrm>
          <a:custGeom>
            <a:avLst/>
            <a:gdLst>
              <a:gd name="connsiteX0" fmla="*/ 1261418 w 1261417"/>
              <a:gd name="connsiteY0" fmla="*/ 630715 h 1261417"/>
              <a:gd name="connsiteX1" fmla="*/ 630714 w 1261417"/>
              <a:gd name="connsiteY1" fmla="*/ 0 h 1261417"/>
              <a:gd name="connsiteX2" fmla="*/ 0 w 1261417"/>
              <a:gd name="connsiteY2" fmla="*/ 630715 h 1261417"/>
              <a:gd name="connsiteX3" fmla="*/ 630714 w 1261417"/>
              <a:gd name="connsiteY3" fmla="*/ 1261418 h 1261417"/>
              <a:gd name="connsiteX4" fmla="*/ 1261418 w 1261417"/>
              <a:gd name="connsiteY4" fmla="*/ 630715 h 126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17" h="1261417">
                <a:moveTo>
                  <a:pt x="1261418" y="630715"/>
                </a:moveTo>
                <a:cubicBezTo>
                  <a:pt x="1261418" y="282381"/>
                  <a:pt x="979037" y="0"/>
                  <a:pt x="630714" y="0"/>
                </a:cubicBezTo>
                <a:cubicBezTo>
                  <a:pt x="282381" y="0"/>
                  <a:pt x="0" y="282381"/>
                  <a:pt x="0" y="630715"/>
                </a:cubicBezTo>
                <a:cubicBezTo>
                  <a:pt x="0" y="979037"/>
                  <a:pt x="282381" y="1261418"/>
                  <a:pt x="630714" y="1261418"/>
                </a:cubicBezTo>
                <a:cubicBezTo>
                  <a:pt x="979037" y="1261418"/>
                  <a:pt x="1261418" y="979037"/>
                  <a:pt x="1261418" y="630715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11C706-C4A1-3668-D228-226C8EF6E22E}"/>
              </a:ext>
            </a:extLst>
          </p:cNvPr>
          <p:cNvSpPr/>
          <p:nvPr/>
        </p:nvSpPr>
        <p:spPr>
          <a:xfrm>
            <a:off x="1164639" y="5263421"/>
            <a:ext cx="1260000" cy="1260000"/>
          </a:xfrm>
          <a:custGeom>
            <a:avLst/>
            <a:gdLst>
              <a:gd name="connsiteX0" fmla="*/ 1261415 w 1261415"/>
              <a:gd name="connsiteY0" fmla="*/ 630703 h 1261409"/>
              <a:gd name="connsiteX1" fmla="*/ 630712 w 1261415"/>
              <a:gd name="connsiteY1" fmla="*/ 0 h 1261409"/>
              <a:gd name="connsiteX2" fmla="*/ 0 w 1261415"/>
              <a:gd name="connsiteY2" fmla="*/ 630703 h 1261409"/>
              <a:gd name="connsiteX3" fmla="*/ 630712 w 1261415"/>
              <a:gd name="connsiteY3" fmla="*/ 1261410 h 1261409"/>
              <a:gd name="connsiteX4" fmla="*/ 1261415 w 1261415"/>
              <a:gd name="connsiteY4" fmla="*/ 630703 h 126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15" h="1261409">
                <a:moveTo>
                  <a:pt x="1261415" y="630703"/>
                </a:moveTo>
                <a:cubicBezTo>
                  <a:pt x="1261415" y="282374"/>
                  <a:pt x="979035" y="0"/>
                  <a:pt x="630712" y="0"/>
                </a:cubicBezTo>
                <a:cubicBezTo>
                  <a:pt x="282377" y="0"/>
                  <a:pt x="0" y="282374"/>
                  <a:pt x="0" y="630703"/>
                </a:cubicBezTo>
                <a:cubicBezTo>
                  <a:pt x="0" y="979032"/>
                  <a:pt x="282377" y="1261410"/>
                  <a:pt x="630712" y="1261410"/>
                </a:cubicBezTo>
                <a:cubicBezTo>
                  <a:pt x="979035" y="1261410"/>
                  <a:pt x="1261415" y="979032"/>
                  <a:pt x="1261415" y="630703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A827458-ED81-067A-1BA5-5728E670034B}"/>
              </a:ext>
            </a:extLst>
          </p:cNvPr>
          <p:cNvSpPr/>
          <p:nvPr/>
        </p:nvSpPr>
        <p:spPr>
          <a:xfrm>
            <a:off x="636312" y="4650137"/>
            <a:ext cx="1260000" cy="1260000"/>
          </a:xfrm>
          <a:custGeom>
            <a:avLst/>
            <a:gdLst>
              <a:gd name="connsiteX0" fmla="*/ 1261418 w 1261417"/>
              <a:gd name="connsiteY0" fmla="*/ 630703 h 1261414"/>
              <a:gd name="connsiteX1" fmla="*/ 630707 w 1261417"/>
              <a:gd name="connsiteY1" fmla="*/ 0 h 1261414"/>
              <a:gd name="connsiteX2" fmla="*/ 0 w 1261417"/>
              <a:gd name="connsiteY2" fmla="*/ 630703 h 1261414"/>
              <a:gd name="connsiteX3" fmla="*/ 630707 w 1261417"/>
              <a:gd name="connsiteY3" fmla="*/ 1261414 h 1261414"/>
              <a:gd name="connsiteX4" fmla="*/ 1261418 w 1261417"/>
              <a:gd name="connsiteY4" fmla="*/ 630703 h 126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17" h="1261414">
                <a:moveTo>
                  <a:pt x="1261418" y="630703"/>
                </a:moveTo>
                <a:cubicBezTo>
                  <a:pt x="1261418" y="282381"/>
                  <a:pt x="979037" y="0"/>
                  <a:pt x="630707" y="0"/>
                </a:cubicBezTo>
                <a:cubicBezTo>
                  <a:pt x="282377" y="0"/>
                  <a:pt x="0" y="282381"/>
                  <a:pt x="0" y="630703"/>
                </a:cubicBezTo>
                <a:cubicBezTo>
                  <a:pt x="0" y="979037"/>
                  <a:pt x="282377" y="1261414"/>
                  <a:pt x="630707" y="1261414"/>
                </a:cubicBezTo>
                <a:cubicBezTo>
                  <a:pt x="979037" y="1261414"/>
                  <a:pt x="1261418" y="979037"/>
                  <a:pt x="1261418" y="630703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62EA80F-CDAD-3F1A-4E00-8B277346CFD2}"/>
              </a:ext>
            </a:extLst>
          </p:cNvPr>
          <p:cNvSpPr/>
          <p:nvPr/>
        </p:nvSpPr>
        <p:spPr>
          <a:xfrm>
            <a:off x="463695" y="3874267"/>
            <a:ext cx="1260000" cy="1260000"/>
          </a:xfrm>
          <a:custGeom>
            <a:avLst/>
            <a:gdLst>
              <a:gd name="connsiteX0" fmla="*/ 1261418 w 1261417"/>
              <a:gd name="connsiteY0" fmla="*/ 630715 h 1261417"/>
              <a:gd name="connsiteX1" fmla="*/ 630707 w 1261417"/>
              <a:gd name="connsiteY1" fmla="*/ 0 h 1261417"/>
              <a:gd name="connsiteX2" fmla="*/ 0 w 1261417"/>
              <a:gd name="connsiteY2" fmla="*/ 630715 h 1261417"/>
              <a:gd name="connsiteX3" fmla="*/ 630707 w 1261417"/>
              <a:gd name="connsiteY3" fmla="*/ 1261418 h 1261417"/>
              <a:gd name="connsiteX4" fmla="*/ 1261418 w 1261417"/>
              <a:gd name="connsiteY4" fmla="*/ 630715 h 126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17" h="1261417">
                <a:moveTo>
                  <a:pt x="1261418" y="630715"/>
                </a:moveTo>
                <a:cubicBezTo>
                  <a:pt x="1261418" y="282381"/>
                  <a:pt x="979036" y="0"/>
                  <a:pt x="630707" y="0"/>
                </a:cubicBezTo>
                <a:cubicBezTo>
                  <a:pt x="282377" y="0"/>
                  <a:pt x="0" y="282381"/>
                  <a:pt x="0" y="630715"/>
                </a:cubicBezTo>
                <a:cubicBezTo>
                  <a:pt x="0" y="979037"/>
                  <a:pt x="282377" y="1261418"/>
                  <a:pt x="630707" y="1261418"/>
                </a:cubicBezTo>
                <a:cubicBezTo>
                  <a:pt x="979036" y="1261418"/>
                  <a:pt x="1261418" y="979037"/>
                  <a:pt x="1261418" y="630715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FC2176-2FAB-7832-D6A6-6A2B6A87658F}"/>
              </a:ext>
            </a:extLst>
          </p:cNvPr>
          <p:cNvSpPr/>
          <p:nvPr/>
        </p:nvSpPr>
        <p:spPr>
          <a:xfrm>
            <a:off x="7342023" y="3122856"/>
            <a:ext cx="1261405" cy="1261406"/>
          </a:xfrm>
          <a:custGeom>
            <a:avLst/>
            <a:gdLst>
              <a:gd name="connsiteX0" fmla="*/ 1261406 w 1261405"/>
              <a:gd name="connsiteY0" fmla="*/ 630703 h 1261406"/>
              <a:gd name="connsiteX1" fmla="*/ 630703 w 1261405"/>
              <a:gd name="connsiteY1" fmla="*/ 0 h 1261406"/>
              <a:gd name="connsiteX2" fmla="*/ 0 w 1261405"/>
              <a:gd name="connsiteY2" fmla="*/ 630703 h 1261406"/>
              <a:gd name="connsiteX3" fmla="*/ 630703 w 1261405"/>
              <a:gd name="connsiteY3" fmla="*/ 1261406 h 1261406"/>
              <a:gd name="connsiteX4" fmla="*/ 1261406 w 1261405"/>
              <a:gd name="connsiteY4" fmla="*/ 630703 h 12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05" h="1261406">
                <a:moveTo>
                  <a:pt x="1261406" y="630703"/>
                </a:moveTo>
                <a:cubicBezTo>
                  <a:pt x="1261406" y="282369"/>
                  <a:pt x="979037" y="0"/>
                  <a:pt x="630703" y="0"/>
                </a:cubicBezTo>
                <a:cubicBezTo>
                  <a:pt x="282369" y="0"/>
                  <a:pt x="0" y="282369"/>
                  <a:pt x="0" y="630703"/>
                </a:cubicBezTo>
                <a:cubicBezTo>
                  <a:pt x="0" y="979037"/>
                  <a:pt x="282369" y="1261406"/>
                  <a:pt x="630703" y="1261406"/>
                </a:cubicBezTo>
                <a:cubicBezTo>
                  <a:pt x="979037" y="1261406"/>
                  <a:pt x="1261406" y="979037"/>
                  <a:pt x="1261406" y="630703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F6494A3-DAB9-88BB-4CE5-4DC51781E1BB}"/>
              </a:ext>
            </a:extLst>
          </p:cNvPr>
          <p:cNvSpPr/>
          <p:nvPr/>
        </p:nvSpPr>
        <p:spPr>
          <a:xfrm>
            <a:off x="7658968" y="2770603"/>
            <a:ext cx="1261406" cy="1261406"/>
          </a:xfrm>
          <a:custGeom>
            <a:avLst/>
            <a:gdLst>
              <a:gd name="connsiteX0" fmla="*/ 1261407 w 1261406"/>
              <a:gd name="connsiteY0" fmla="*/ 630703 h 1261406"/>
              <a:gd name="connsiteX1" fmla="*/ 630703 w 1261406"/>
              <a:gd name="connsiteY1" fmla="*/ 0 h 1261406"/>
              <a:gd name="connsiteX2" fmla="*/ 0 w 1261406"/>
              <a:gd name="connsiteY2" fmla="*/ 630703 h 1261406"/>
              <a:gd name="connsiteX3" fmla="*/ 630703 w 1261406"/>
              <a:gd name="connsiteY3" fmla="*/ 1261406 h 1261406"/>
              <a:gd name="connsiteX4" fmla="*/ 1261407 w 1261406"/>
              <a:gd name="connsiteY4" fmla="*/ 630703 h 12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06" h="1261406">
                <a:moveTo>
                  <a:pt x="1261407" y="630703"/>
                </a:moveTo>
                <a:cubicBezTo>
                  <a:pt x="1261407" y="282369"/>
                  <a:pt x="979037" y="0"/>
                  <a:pt x="630703" y="0"/>
                </a:cubicBezTo>
                <a:cubicBezTo>
                  <a:pt x="282370" y="0"/>
                  <a:pt x="0" y="282369"/>
                  <a:pt x="0" y="630703"/>
                </a:cubicBezTo>
                <a:cubicBezTo>
                  <a:pt x="0" y="979037"/>
                  <a:pt x="282370" y="1261406"/>
                  <a:pt x="630703" y="1261406"/>
                </a:cubicBezTo>
                <a:cubicBezTo>
                  <a:pt x="979037" y="1261406"/>
                  <a:pt x="1261407" y="979037"/>
                  <a:pt x="1261407" y="630703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DB0B23-C98D-8973-0CD7-4C437B3142B7}"/>
              </a:ext>
            </a:extLst>
          </p:cNvPr>
          <p:cNvSpPr/>
          <p:nvPr/>
        </p:nvSpPr>
        <p:spPr>
          <a:xfrm>
            <a:off x="1177941" y="3500434"/>
            <a:ext cx="1260000" cy="1260000"/>
          </a:xfrm>
          <a:custGeom>
            <a:avLst/>
            <a:gdLst>
              <a:gd name="connsiteX0" fmla="*/ 1261413 w 1261412"/>
              <a:gd name="connsiteY0" fmla="*/ 630715 h 1261417"/>
              <a:gd name="connsiteX1" fmla="*/ 630710 w 1261412"/>
              <a:gd name="connsiteY1" fmla="*/ 0 h 1261417"/>
              <a:gd name="connsiteX2" fmla="*/ 0 w 1261412"/>
              <a:gd name="connsiteY2" fmla="*/ 630715 h 1261417"/>
              <a:gd name="connsiteX3" fmla="*/ 630710 w 1261412"/>
              <a:gd name="connsiteY3" fmla="*/ 1261418 h 1261417"/>
              <a:gd name="connsiteX4" fmla="*/ 1261413 w 1261412"/>
              <a:gd name="connsiteY4" fmla="*/ 630715 h 126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12" h="1261417">
                <a:moveTo>
                  <a:pt x="1261413" y="630715"/>
                </a:moveTo>
                <a:cubicBezTo>
                  <a:pt x="1261413" y="282381"/>
                  <a:pt x="979032" y="0"/>
                  <a:pt x="630710" y="0"/>
                </a:cubicBezTo>
                <a:cubicBezTo>
                  <a:pt x="282377" y="0"/>
                  <a:pt x="0" y="282381"/>
                  <a:pt x="0" y="630715"/>
                </a:cubicBezTo>
                <a:cubicBezTo>
                  <a:pt x="0" y="979037"/>
                  <a:pt x="282377" y="1261418"/>
                  <a:pt x="630710" y="1261418"/>
                </a:cubicBezTo>
                <a:cubicBezTo>
                  <a:pt x="979032" y="1261418"/>
                  <a:pt x="1261413" y="979037"/>
                  <a:pt x="1261413" y="630715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7539B08-2930-E6D3-C7B1-A5E1824D003D}"/>
              </a:ext>
            </a:extLst>
          </p:cNvPr>
          <p:cNvSpPr/>
          <p:nvPr/>
        </p:nvSpPr>
        <p:spPr>
          <a:xfrm>
            <a:off x="7658968" y="3870200"/>
            <a:ext cx="1261405" cy="1261417"/>
          </a:xfrm>
          <a:custGeom>
            <a:avLst/>
            <a:gdLst>
              <a:gd name="connsiteX0" fmla="*/ 1261406 w 1261405"/>
              <a:gd name="connsiteY0" fmla="*/ 630715 h 1261417"/>
              <a:gd name="connsiteX1" fmla="*/ 630703 w 1261405"/>
              <a:gd name="connsiteY1" fmla="*/ 0 h 1261417"/>
              <a:gd name="connsiteX2" fmla="*/ 0 w 1261405"/>
              <a:gd name="connsiteY2" fmla="*/ 630715 h 1261417"/>
              <a:gd name="connsiteX3" fmla="*/ 630703 w 1261405"/>
              <a:gd name="connsiteY3" fmla="*/ 1261418 h 1261417"/>
              <a:gd name="connsiteX4" fmla="*/ 1261406 w 1261405"/>
              <a:gd name="connsiteY4" fmla="*/ 630715 h 126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05" h="1261417">
                <a:moveTo>
                  <a:pt x="1261406" y="630715"/>
                </a:moveTo>
                <a:cubicBezTo>
                  <a:pt x="1261406" y="282381"/>
                  <a:pt x="979037" y="0"/>
                  <a:pt x="630703" y="0"/>
                </a:cubicBezTo>
                <a:cubicBezTo>
                  <a:pt x="282369" y="0"/>
                  <a:pt x="0" y="282381"/>
                  <a:pt x="0" y="630715"/>
                </a:cubicBezTo>
                <a:cubicBezTo>
                  <a:pt x="0" y="979037"/>
                  <a:pt x="282369" y="1261418"/>
                  <a:pt x="630703" y="1261418"/>
                </a:cubicBezTo>
                <a:cubicBezTo>
                  <a:pt x="979037" y="1261418"/>
                  <a:pt x="1261406" y="979037"/>
                  <a:pt x="1261406" y="630715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DDD51C4-A80B-FA8D-6360-D9D9B86BE5C8}"/>
              </a:ext>
            </a:extLst>
          </p:cNvPr>
          <p:cNvSpPr/>
          <p:nvPr/>
        </p:nvSpPr>
        <p:spPr>
          <a:xfrm>
            <a:off x="6709064" y="5114484"/>
            <a:ext cx="1260000" cy="1260000"/>
          </a:xfrm>
          <a:custGeom>
            <a:avLst/>
            <a:gdLst>
              <a:gd name="connsiteX0" fmla="*/ 1261406 w 1261405"/>
              <a:gd name="connsiteY0" fmla="*/ 630712 h 1261418"/>
              <a:gd name="connsiteX1" fmla="*/ 630703 w 1261405"/>
              <a:gd name="connsiteY1" fmla="*/ 0 h 1261418"/>
              <a:gd name="connsiteX2" fmla="*/ 0 w 1261405"/>
              <a:gd name="connsiteY2" fmla="*/ 630712 h 1261418"/>
              <a:gd name="connsiteX3" fmla="*/ 630703 w 1261405"/>
              <a:gd name="connsiteY3" fmla="*/ 1261419 h 1261418"/>
              <a:gd name="connsiteX4" fmla="*/ 1261406 w 1261405"/>
              <a:gd name="connsiteY4" fmla="*/ 630712 h 126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05" h="1261418">
                <a:moveTo>
                  <a:pt x="1261406" y="630712"/>
                </a:moveTo>
                <a:cubicBezTo>
                  <a:pt x="1261406" y="282383"/>
                  <a:pt x="979037" y="0"/>
                  <a:pt x="630703" y="0"/>
                </a:cubicBezTo>
                <a:cubicBezTo>
                  <a:pt x="282369" y="0"/>
                  <a:pt x="0" y="282383"/>
                  <a:pt x="0" y="630712"/>
                </a:cubicBezTo>
                <a:cubicBezTo>
                  <a:pt x="0" y="979042"/>
                  <a:pt x="282369" y="1261419"/>
                  <a:pt x="630703" y="1261419"/>
                </a:cubicBezTo>
                <a:cubicBezTo>
                  <a:pt x="979037" y="1261419"/>
                  <a:pt x="1261406" y="979042"/>
                  <a:pt x="1261406" y="630712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7FE524F-32C3-20AB-F059-24CB699D7FCF}"/>
              </a:ext>
            </a:extLst>
          </p:cNvPr>
          <p:cNvSpPr/>
          <p:nvPr/>
        </p:nvSpPr>
        <p:spPr>
          <a:xfrm>
            <a:off x="5922441" y="5118203"/>
            <a:ext cx="1261405" cy="1261412"/>
          </a:xfrm>
          <a:custGeom>
            <a:avLst/>
            <a:gdLst>
              <a:gd name="connsiteX0" fmla="*/ 1261406 w 1261405"/>
              <a:gd name="connsiteY0" fmla="*/ 630706 h 1261412"/>
              <a:gd name="connsiteX1" fmla="*/ 630703 w 1261405"/>
              <a:gd name="connsiteY1" fmla="*/ 0 h 1261412"/>
              <a:gd name="connsiteX2" fmla="*/ 0 w 1261405"/>
              <a:gd name="connsiteY2" fmla="*/ 630706 h 1261412"/>
              <a:gd name="connsiteX3" fmla="*/ 630703 w 1261405"/>
              <a:gd name="connsiteY3" fmla="*/ 1261413 h 1261412"/>
              <a:gd name="connsiteX4" fmla="*/ 1261406 w 1261405"/>
              <a:gd name="connsiteY4" fmla="*/ 630706 h 126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05" h="1261412">
                <a:moveTo>
                  <a:pt x="1261406" y="630706"/>
                </a:moveTo>
                <a:cubicBezTo>
                  <a:pt x="1261406" y="282377"/>
                  <a:pt x="979037" y="0"/>
                  <a:pt x="630703" y="0"/>
                </a:cubicBezTo>
                <a:cubicBezTo>
                  <a:pt x="282369" y="0"/>
                  <a:pt x="0" y="282377"/>
                  <a:pt x="0" y="630706"/>
                </a:cubicBezTo>
                <a:cubicBezTo>
                  <a:pt x="0" y="979036"/>
                  <a:pt x="282369" y="1261413"/>
                  <a:pt x="630703" y="1261413"/>
                </a:cubicBezTo>
                <a:cubicBezTo>
                  <a:pt x="979037" y="1261413"/>
                  <a:pt x="1261406" y="979036"/>
                  <a:pt x="1261406" y="630706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6173289-CA10-DDF5-60DF-82F29DBCC31D}"/>
              </a:ext>
            </a:extLst>
          </p:cNvPr>
          <p:cNvSpPr/>
          <p:nvPr/>
        </p:nvSpPr>
        <p:spPr>
          <a:xfrm>
            <a:off x="6987016" y="2329613"/>
            <a:ext cx="1261406" cy="1261406"/>
          </a:xfrm>
          <a:custGeom>
            <a:avLst/>
            <a:gdLst>
              <a:gd name="connsiteX0" fmla="*/ 1261407 w 1261406"/>
              <a:gd name="connsiteY0" fmla="*/ 630703 h 1261406"/>
              <a:gd name="connsiteX1" fmla="*/ 630703 w 1261406"/>
              <a:gd name="connsiteY1" fmla="*/ 0 h 1261406"/>
              <a:gd name="connsiteX2" fmla="*/ 0 w 1261406"/>
              <a:gd name="connsiteY2" fmla="*/ 630703 h 1261406"/>
              <a:gd name="connsiteX3" fmla="*/ 630703 w 1261406"/>
              <a:gd name="connsiteY3" fmla="*/ 1261406 h 1261406"/>
              <a:gd name="connsiteX4" fmla="*/ 1261407 w 1261406"/>
              <a:gd name="connsiteY4" fmla="*/ 630703 h 12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06" h="1261406">
                <a:moveTo>
                  <a:pt x="1261407" y="630703"/>
                </a:moveTo>
                <a:cubicBezTo>
                  <a:pt x="1261407" y="282369"/>
                  <a:pt x="979037" y="0"/>
                  <a:pt x="630703" y="0"/>
                </a:cubicBezTo>
                <a:cubicBezTo>
                  <a:pt x="282370" y="0"/>
                  <a:pt x="0" y="282369"/>
                  <a:pt x="0" y="630703"/>
                </a:cubicBezTo>
                <a:cubicBezTo>
                  <a:pt x="0" y="979037"/>
                  <a:pt x="282370" y="1261406"/>
                  <a:pt x="630703" y="1261406"/>
                </a:cubicBezTo>
                <a:cubicBezTo>
                  <a:pt x="979037" y="1261406"/>
                  <a:pt x="1261407" y="979037"/>
                  <a:pt x="1261407" y="630703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7A3F96F-4A98-8728-A23C-08B21A7EEFA5}"/>
              </a:ext>
            </a:extLst>
          </p:cNvPr>
          <p:cNvSpPr/>
          <p:nvPr/>
        </p:nvSpPr>
        <p:spPr>
          <a:xfrm>
            <a:off x="6020491" y="2273589"/>
            <a:ext cx="1261405" cy="1261406"/>
          </a:xfrm>
          <a:custGeom>
            <a:avLst/>
            <a:gdLst>
              <a:gd name="connsiteX0" fmla="*/ 1261406 w 1261405"/>
              <a:gd name="connsiteY0" fmla="*/ 630703 h 1261406"/>
              <a:gd name="connsiteX1" fmla="*/ 630703 w 1261405"/>
              <a:gd name="connsiteY1" fmla="*/ 0 h 1261406"/>
              <a:gd name="connsiteX2" fmla="*/ 0 w 1261405"/>
              <a:gd name="connsiteY2" fmla="*/ 630703 h 1261406"/>
              <a:gd name="connsiteX3" fmla="*/ 630703 w 1261405"/>
              <a:gd name="connsiteY3" fmla="*/ 1261406 h 1261406"/>
              <a:gd name="connsiteX4" fmla="*/ 1261406 w 1261405"/>
              <a:gd name="connsiteY4" fmla="*/ 630703 h 12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05" h="1261406">
                <a:moveTo>
                  <a:pt x="1261406" y="630703"/>
                </a:moveTo>
                <a:cubicBezTo>
                  <a:pt x="1261406" y="282369"/>
                  <a:pt x="979037" y="0"/>
                  <a:pt x="630703" y="0"/>
                </a:cubicBezTo>
                <a:cubicBezTo>
                  <a:pt x="282369" y="0"/>
                  <a:pt x="0" y="282369"/>
                  <a:pt x="0" y="630703"/>
                </a:cubicBezTo>
                <a:cubicBezTo>
                  <a:pt x="0" y="979037"/>
                  <a:pt x="282369" y="1261406"/>
                  <a:pt x="630703" y="1261406"/>
                </a:cubicBezTo>
                <a:cubicBezTo>
                  <a:pt x="979037" y="1261406"/>
                  <a:pt x="1261406" y="979037"/>
                  <a:pt x="1261406" y="630703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287C6D5-010D-0CAD-A9B0-29D50570104E}"/>
              </a:ext>
            </a:extLst>
          </p:cNvPr>
          <p:cNvSpPr/>
          <p:nvPr/>
        </p:nvSpPr>
        <p:spPr>
          <a:xfrm>
            <a:off x="1595081" y="4951777"/>
            <a:ext cx="1260000" cy="1260000"/>
          </a:xfrm>
          <a:custGeom>
            <a:avLst/>
            <a:gdLst>
              <a:gd name="connsiteX0" fmla="*/ 1261406 w 1261406"/>
              <a:gd name="connsiteY0" fmla="*/ 630706 h 1261412"/>
              <a:gd name="connsiteX1" fmla="*/ 630703 w 1261406"/>
              <a:gd name="connsiteY1" fmla="*/ 0 h 1261412"/>
              <a:gd name="connsiteX2" fmla="*/ 0 w 1261406"/>
              <a:gd name="connsiteY2" fmla="*/ 630706 h 1261412"/>
              <a:gd name="connsiteX3" fmla="*/ 630703 w 1261406"/>
              <a:gd name="connsiteY3" fmla="*/ 1261413 h 1261412"/>
              <a:gd name="connsiteX4" fmla="*/ 1261406 w 1261406"/>
              <a:gd name="connsiteY4" fmla="*/ 630706 h 126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06" h="1261412">
                <a:moveTo>
                  <a:pt x="1261406" y="630706"/>
                </a:moveTo>
                <a:cubicBezTo>
                  <a:pt x="1261406" y="282381"/>
                  <a:pt x="979037" y="0"/>
                  <a:pt x="630703" y="0"/>
                </a:cubicBezTo>
                <a:cubicBezTo>
                  <a:pt x="282369" y="0"/>
                  <a:pt x="0" y="282381"/>
                  <a:pt x="0" y="630706"/>
                </a:cubicBezTo>
                <a:cubicBezTo>
                  <a:pt x="0" y="979036"/>
                  <a:pt x="282369" y="1261413"/>
                  <a:pt x="630703" y="1261413"/>
                </a:cubicBezTo>
                <a:cubicBezTo>
                  <a:pt x="979037" y="1261413"/>
                  <a:pt x="1261406" y="979036"/>
                  <a:pt x="1261406" y="630706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C06C00A-AD50-7DF3-69D1-E3D126448746}"/>
              </a:ext>
            </a:extLst>
          </p:cNvPr>
          <p:cNvSpPr/>
          <p:nvPr/>
        </p:nvSpPr>
        <p:spPr>
          <a:xfrm>
            <a:off x="4159542" y="4640562"/>
            <a:ext cx="1261417" cy="1261414"/>
          </a:xfrm>
          <a:custGeom>
            <a:avLst/>
            <a:gdLst>
              <a:gd name="connsiteX0" fmla="*/ 1261418 w 1261417"/>
              <a:gd name="connsiteY0" fmla="*/ 630703 h 1261414"/>
              <a:gd name="connsiteX1" fmla="*/ 630703 w 1261417"/>
              <a:gd name="connsiteY1" fmla="*/ 0 h 1261414"/>
              <a:gd name="connsiteX2" fmla="*/ 0 w 1261417"/>
              <a:gd name="connsiteY2" fmla="*/ 630703 h 1261414"/>
              <a:gd name="connsiteX3" fmla="*/ 630703 w 1261417"/>
              <a:gd name="connsiteY3" fmla="*/ 1261414 h 1261414"/>
              <a:gd name="connsiteX4" fmla="*/ 1261418 w 1261417"/>
              <a:gd name="connsiteY4" fmla="*/ 630703 h 126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17" h="1261414">
                <a:moveTo>
                  <a:pt x="1261418" y="630703"/>
                </a:moveTo>
                <a:cubicBezTo>
                  <a:pt x="1261418" y="282381"/>
                  <a:pt x="979037" y="0"/>
                  <a:pt x="630703" y="0"/>
                </a:cubicBezTo>
                <a:cubicBezTo>
                  <a:pt x="282381" y="0"/>
                  <a:pt x="0" y="282381"/>
                  <a:pt x="0" y="630703"/>
                </a:cubicBezTo>
                <a:cubicBezTo>
                  <a:pt x="0" y="979037"/>
                  <a:pt x="282381" y="1261414"/>
                  <a:pt x="630703" y="1261414"/>
                </a:cubicBezTo>
                <a:cubicBezTo>
                  <a:pt x="979037" y="1261414"/>
                  <a:pt x="1261418" y="979037"/>
                  <a:pt x="1261418" y="630703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97E7F65-CBA2-F0FF-39BA-43EF43978A5B}"/>
              </a:ext>
            </a:extLst>
          </p:cNvPr>
          <p:cNvSpPr/>
          <p:nvPr/>
        </p:nvSpPr>
        <p:spPr>
          <a:xfrm>
            <a:off x="5241999" y="3629218"/>
            <a:ext cx="1261406" cy="1261417"/>
          </a:xfrm>
          <a:custGeom>
            <a:avLst/>
            <a:gdLst>
              <a:gd name="connsiteX0" fmla="*/ 1261406 w 1261406"/>
              <a:gd name="connsiteY0" fmla="*/ 630715 h 1261417"/>
              <a:gd name="connsiteX1" fmla="*/ 630703 w 1261406"/>
              <a:gd name="connsiteY1" fmla="*/ 0 h 1261417"/>
              <a:gd name="connsiteX2" fmla="*/ 0 w 1261406"/>
              <a:gd name="connsiteY2" fmla="*/ 630715 h 1261417"/>
              <a:gd name="connsiteX3" fmla="*/ 630703 w 1261406"/>
              <a:gd name="connsiteY3" fmla="*/ 1261418 h 1261417"/>
              <a:gd name="connsiteX4" fmla="*/ 1261406 w 1261406"/>
              <a:gd name="connsiteY4" fmla="*/ 630715 h 126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06" h="1261417">
                <a:moveTo>
                  <a:pt x="1261406" y="630715"/>
                </a:moveTo>
                <a:cubicBezTo>
                  <a:pt x="1261406" y="282381"/>
                  <a:pt x="979037" y="0"/>
                  <a:pt x="630703" y="0"/>
                </a:cubicBezTo>
                <a:cubicBezTo>
                  <a:pt x="282369" y="0"/>
                  <a:pt x="0" y="282381"/>
                  <a:pt x="0" y="630715"/>
                </a:cubicBezTo>
                <a:cubicBezTo>
                  <a:pt x="0" y="979037"/>
                  <a:pt x="282369" y="1261418"/>
                  <a:pt x="630703" y="1261418"/>
                </a:cubicBezTo>
                <a:cubicBezTo>
                  <a:pt x="979037" y="1261418"/>
                  <a:pt x="1261406" y="979037"/>
                  <a:pt x="1261406" y="630715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C0DD5A8-7BCD-BF17-E82D-E0EEF13EDE72}"/>
              </a:ext>
            </a:extLst>
          </p:cNvPr>
          <p:cNvSpPr/>
          <p:nvPr/>
        </p:nvSpPr>
        <p:spPr>
          <a:xfrm>
            <a:off x="4221873" y="3546330"/>
            <a:ext cx="1261417" cy="1261417"/>
          </a:xfrm>
          <a:custGeom>
            <a:avLst/>
            <a:gdLst>
              <a:gd name="connsiteX0" fmla="*/ 1261417 w 1261417"/>
              <a:gd name="connsiteY0" fmla="*/ 630715 h 1261417"/>
              <a:gd name="connsiteX1" fmla="*/ 630703 w 1261417"/>
              <a:gd name="connsiteY1" fmla="*/ 0 h 1261417"/>
              <a:gd name="connsiteX2" fmla="*/ 0 w 1261417"/>
              <a:gd name="connsiteY2" fmla="*/ 630715 h 1261417"/>
              <a:gd name="connsiteX3" fmla="*/ 630703 w 1261417"/>
              <a:gd name="connsiteY3" fmla="*/ 1261418 h 1261417"/>
              <a:gd name="connsiteX4" fmla="*/ 1261417 w 1261417"/>
              <a:gd name="connsiteY4" fmla="*/ 630715 h 126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17" h="1261417">
                <a:moveTo>
                  <a:pt x="1261417" y="630715"/>
                </a:moveTo>
                <a:cubicBezTo>
                  <a:pt x="1261417" y="282381"/>
                  <a:pt x="979037" y="0"/>
                  <a:pt x="630703" y="0"/>
                </a:cubicBezTo>
                <a:cubicBezTo>
                  <a:pt x="282380" y="0"/>
                  <a:pt x="0" y="282381"/>
                  <a:pt x="0" y="630715"/>
                </a:cubicBezTo>
                <a:cubicBezTo>
                  <a:pt x="0" y="979037"/>
                  <a:pt x="282380" y="1261418"/>
                  <a:pt x="630703" y="1261418"/>
                </a:cubicBezTo>
                <a:cubicBezTo>
                  <a:pt x="979037" y="1261418"/>
                  <a:pt x="1261417" y="979037"/>
                  <a:pt x="1261417" y="630715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7001169-BEA4-711A-C4B4-2BB368DB6DBD}"/>
              </a:ext>
            </a:extLst>
          </p:cNvPr>
          <p:cNvSpPr/>
          <p:nvPr/>
        </p:nvSpPr>
        <p:spPr>
          <a:xfrm>
            <a:off x="2529052" y="4759733"/>
            <a:ext cx="1260000" cy="1260000"/>
          </a:xfrm>
          <a:custGeom>
            <a:avLst/>
            <a:gdLst>
              <a:gd name="connsiteX0" fmla="*/ 1261418 w 1261417"/>
              <a:gd name="connsiteY0" fmla="*/ 630704 h 1261410"/>
              <a:gd name="connsiteX1" fmla="*/ 630703 w 1261417"/>
              <a:gd name="connsiteY1" fmla="*/ 0 h 1261410"/>
              <a:gd name="connsiteX2" fmla="*/ 0 w 1261417"/>
              <a:gd name="connsiteY2" fmla="*/ 630704 h 1261410"/>
              <a:gd name="connsiteX3" fmla="*/ 630703 w 1261417"/>
              <a:gd name="connsiteY3" fmla="*/ 1261411 h 1261410"/>
              <a:gd name="connsiteX4" fmla="*/ 1261418 w 1261417"/>
              <a:gd name="connsiteY4" fmla="*/ 630704 h 126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17" h="1261410">
                <a:moveTo>
                  <a:pt x="1261418" y="630704"/>
                </a:moveTo>
                <a:cubicBezTo>
                  <a:pt x="1261418" y="282369"/>
                  <a:pt x="979037" y="0"/>
                  <a:pt x="630703" y="0"/>
                </a:cubicBezTo>
                <a:cubicBezTo>
                  <a:pt x="282381" y="0"/>
                  <a:pt x="0" y="282369"/>
                  <a:pt x="0" y="630704"/>
                </a:cubicBezTo>
                <a:cubicBezTo>
                  <a:pt x="0" y="979034"/>
                  <a:pt x="282381" y="1261411"/>
                  <a:pt x="630703" y="1261411"/>
                </a:cubicBezTo>
                <a:cubicBezTo>
                  <a:pt x="979037" y="1261411"/>
                  <a:pt x="1261418" y="979034"/>
                  <a:pt x="1261418" y="630704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E7482F8-543E-C707-34BE-8D53E3785DB7}"/>
              </a:ext>
            </a:extLst>
          </p:cNvPr>
          <p:cNvSpPr>
            <a:spLocks noChangeAspect="1"/>
          </p:cNvSpPr>
          <p:nvPr/>
        </p:nvSpPr>
        <p:spPr>
          <a:xfrm>
            <a:off x="4754582" y="4094164"/>
            <a:ext cx="183600" cy="183600"/>
          </a:xfrm>
          <a:custGeom>
            <a:avLst/>
            <a:gdLst>
              <a:gd name="connsiteX0" fmla="*/ 157555 w 157951"/>
              <a:gd name="connsiteY0" fmla="*/ 86803 h 157939"/>
              <a:gd name="connsiteX1" fmla="*/ 86814 w 157951"/>
              <a:gd name="connsiteY1" fmla="*/ 396 h 157939"/>
              <a:gd name="connsiteX2" fmla="*/ 396 w 157951"/>
              <a:gd name="connsiteY2" fmla="*/ 71126 h 157939"/>
              <a:gd name="connsiteX3" fmla="*/ 71137 w 157951"/>
              <a:gd name="connsiteY3" fmla="*/ 157544 h 157939"/>
              <a:gd name="connsiteX4" fmla="*/ 157555 w 157951"/>
              <a:gd name="connsiteY4" fmla="*/ 86803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39">
                <a:moveTo>
                  <a:pt x="157555" y="86803"/>
                </a:moveTo>
                <a:cubicBezTo>
                  <a:pt x="161886" y="43417"/>
                  <a:pt x="130212" y="4727"/>
                  <a:pt x="86814" y="396"/>
                </a:cubicBezTo>
                <a:cubicBezTo>
                  <a:pt x="43417" y="-3934"/>
                  <a:pt x="4727" y="27728"/>
                  <a:pt x="396" y="71126"/>
                </a:cubicBezTo>
                <a:cubicBezTo>
                  <a:pt x="-3934" y="114523"/>
                  <a:pt x="27740" y="153213"/>
                  <a:pt x="71137" y="157544"/>
                </a:cubicBezTo>
                <a:cubicBezTo>
                  <a:pt x="114535" y="161874"/>
                  <a:pt x="153224" y="130200"/>
                  <a:pt x="157555" y="86803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BD0AB25-3FF7-4D75-4D94-C4D0AF2BBA61}"/>
              </a:ext>
            </a:extLst>
          </p:cNvPr>
          <p:cNvSpPr>
            <a:spLocks noChangeAspect="1"/>
          </p:cNvSpPr>
          <p:nvPr/>
        </p:nvSpPr>
        <p:spPr>
          <a:xfrm>
            <a:off x="4692249" y="5181791"/>
            <a:ext cx="183600" cy="183600"/>
          </a:xfrm>
          <a:custGeom>
            <a:avLst/>
            <a:gdLst>
              <a:gd name="connsiteX0" fmla="*/ 157555 w 157950"/>
              <a:gd name="connsiteY0" fmla="*/ 86814 h 157944"/>
              <a:gd name="connsiteX1" fmla="*/ 86814 w 157950"/>
              <a:gd name="connsiteY1" fmla="*/ 396 h 157944"/>
              <a:gd name="connsiteX2" fmla="*/ 396 w 157950"/>
              <a:gd name="connsiteY2" fmla="*/ 71137 h 157944"/>
              <a:gd name="connsiteX3" fmla="*/ 71137 w 157950"/>
              <a:gd name="connsiteY3" fmla="*/ 157548 h 157944"/>
              <a:gd name="connsiteX4" fmla="*/ 157555 w 157950"/>
              <a:gd name="connsiteY4" fmla="*/ 86814 h 15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44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23"/>
                  <a:pt x="27740" y="153219"/>
                  <a:pt x="71137" y="157548"/>
                </a:cubicBezTo>
                <a:cubicBezTo>
                  <a:pt x="114535" y="161879"/>
                  <a:pt x="153224" y="130210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3F9E644-0A89-D58B-55FC-CAF0C574DA09}"/>
              </a:ext>
            </a:extLst>
          </p:cNvPr>
          <p:cNvSpPr/>
          <p:nvPr/>
        </p:nvSpPr>
        <p:spPr>
          <a:xfrm>
            <a:off x="4790245" y="4182375"/>
            <a:ext cx="62342" cy="1088890"/>
          </a:xfrm>
          <a:custGeom>
            <a:avLst/>
            <a:gdLst>
              <a:gd name="connsiteX0" fmla="*/ 62342 w 62342"/>
              <a:gd name="connsiteY0" fmla="*/ 0 h 1088890"/>
              <a:gd name="connsiteX1" fmla="*/ 0 w 62342"/>
              <a:gd name="connsiteY1" fmla="*/ 1088890 h 1088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342" h="1088890">
                <a:moveTo>
                  <a:pt x="62342" y="0"/>
                </a:moveTo>
                <a:lnTo>
                  <a:pt x="0" y="108889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65A15A1-A2B7-D0BC-2C65-E11CF66D21EA}"/>
              </a:ext>
            </a:extLst>
          </p:cNvPr>
          <p:cNvSpPr/>
          <p:nvPr/>
        </p:nvSpPr>
        <p:spPr>
          <a:xfrm>
            <a:off x="4852587" y="4181100"/>
            <a:ext cx="1020114" cy="82887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B505B5E-5A02-EF68-D0D9-6C1F18DC5960}"/>
              </a:ext>
            </a:extLst>
          </p:cNvPr>
          <p:cNvSpPr/>
          <p:nvPr/>
        </p:nvSpPr>
        <p:spPr>
          <a:xfrm>
            <a:off x="7164513" y="3724781"/>
            <a:ext cx="1261405" cy="1261406"/>
          </a:xfrm>
          <a:custGeom>
            <a:avLst/>
            <a:gdLst>
              <a:gd name="connsiteX0" fmla="*/ 1261406 w 1261405"/>
              <a:gd name="connsiteY0" fmla="*/ 630703 h 1261406"/>
              <a:gd name="connsiteX1" fmla="*/ 630703 w 1261405"/>
              <a:gd name="connsiteY1" fmla="*/ 0 h 1261406"/>
              <a:gd name="connsiteX2" fmla="*/ 0 w 1261405"/>
              <a:gd name="connsiteY2" fmla="*/ 630703 h 1261406"/>
              <a:gd name="connsiteX3" fmla="*/ 630703 w 1261405"/>
              <a:gd name="connsiteY3" fmla="*/ 1261406 h 1261406"/>
              <a:gd name="connsiteX4" fmla="*/ 1261406 w 1261405"/>
              <a:gd name="connsiteY4" fmla="*/ 630703 h 12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05" h="1261406">
                <a:moveTo>
                  <a:pt x="1261406" y="630703"/>
                </a:moveTo>
                <a:cubicBezTo>
                  <a:pt x="1261406" y="282369"/>
                  <a:pt x="979037" y="0"/>
                  <a:pt x="630703" y="0"/>
                </a:cubicBezTo>
                <a:cubicBezTo>
                  <a:pt x="282369" y="0"/>
                  <a:pt x="0" y="282369"/>
                  <a:pt x="0" y="630703"/>
                </a:cubicBezTo>
                <a:cubicBezTo>
                  <a:pt x="0" y="979037"/>
                  <a:pt x="282369" y="1261406"/>
                  <a:pt x="630703" y="1261406"/>
                </a:cubicBezTo>
                <a:cubicBezTo>
                  <a:pt x="979037" y="1261406"/>
                  <a:pt x="1261406" y="979037"/>
                  <a:pt x="1261406" y="630703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004C015-A2B2-BB16-B665-AEB74041BBAC}"/>
              </a:ext>
            </a:extLst>
          </p:cNvPr>
          <p:cNvSpPr>
            <a:spLocks noChangeAspect="1"/>
          </p:cNvSpPr>
          <p:nvPr/>
        </p:nvSpPr>
        <p:spPr>
          <a:xfrm>
            <a:off x="7519715" y="2877258"/>
            <a:ext cx="183600" cy="183600"/>
          </a:xfrm>
          <a:custGeom>
            <a:avLst/>
            <a:gdLst>
              <a:gd name="connsiteX0" fmla="*/ 157555 w 157950"/>
              <a:gd name="connsiteY0" fmla="*/ 86814 h 157939"/>
              <a:gd name="connsiteX1" fmla="*/ 86814 w 157950"/>
              <a:gd name="connsiteY1" fmla="*/ 396 h 157939"/>
              <a:gd name="connsiteX2" fmla="*/ 396 w 157950"/>
              <a:gd name="connsiteY2" fmla="*/ 71137 h 157939"/>
              <a:gd name="connsiteX3" fmla="*/ 71137 w 157950"/>
              <a:gd name="connsiteY3" fmla="*/ 157544 h 157939"/>
              <a:gd name="connsiteX4" fmla="*/ 157555 w 157950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39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7" y="-3934"/>
                  <a:pt x="4726" y="27740"/>
                  <a:pt x="396" y="71137"/>
                </a:cubicBezTo>
                <a:cubicBezTo>
                  <a:pt x="-3935" y="114523"/>
                  <a:pt x="27740" y="153213"/>
                  <a:pt x="71137" y="157544"/>
                </a:cubicBezTo>
                <a:cubicBezTo>
                  <a:pt x="114535" y="161874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76ED4D0-AF5A-6741-2DA9-21234164F35E}"/>
              </a:ext>
            </a:extLst>
          </p:cNvPr>
          <p:cNvSpPr/>
          <p:nvPr/>
        </p:nvSpPr>
        <p:spPr>
          <a:xfrm>
            <a:off x="6651195" y="2909445"/>
            <a:ext cx="966513" cy="56023"/>
          </a:xfrm>
          <a:custGeom>
            <a:avLst/>
            <a:gdLst>
              <a:gd name="connsiteX0" fmla="*/ 0 w 966513"/>
              <a:gd name="connsiteY0" fmla="*/ 0 h 56023"/>
              <a:gd name="connsiteX1" fmla="*/ 966514 w 966513"/>
              <a:gd name="connsiteY1" fmla="*/ 56023 h 5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6513" h="56023">
                <a:moveTo>
                  <a:pt x="0" y="0"/>
                </a:moveTo>
                <a:lnTo>
                  <a:pt x="966514" y="56023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35B6309-8EF9-A19C-B678-AE0EBDA9C2BD}"/>
              </a:ext>
            </a:extLst>
          </p:cNvPr>
          <p:cNvSpPr/>
          <p:nvPr/>
        </p:nvSpPr>
        <p:spPr>
          <a:xfrm flipV="1">
            <a:off x="6553145" y="5707258"/>
            <a:ext cx="839174" cy="45719"/>
          </a:xfrm>
          <a:custGeom>
            <a:avLst/>
            <a:gdLst>
              <a:gd name="connsiteX0" fmla="*/ 0 w 938507"/>
              <a:gd name="connsiteY0" fmla="*/ 0 h 70038"/>
              <a:gd name="connsiteX1" fmla="*/ 938508 w 938507"/>
              <a:gd name="connsiteY1" fmla="*/ 70038 h 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8507" h="70038">
                <a:moveTo>
                  <a:pt x="0" y="0"/>
                </a:moveTo>
                <a:lnTo>
                  <a:pt x="938508" y="70038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9F6A41E-E5D8-6763-DAAB-E847F2972BF6}"/>
              </a:ext>
            </a:extLst>
          </p:cNvPr>
          <p:cNvSpPr>
            <a:spLocks noChangeAspect="1"/>
          </p:cNvSpPr>
          <p:nvPr/>
        </p:nvSpPr>
        <p:spPr>
          <a:xfrm>
            <a:off x="3080779" y="5311459"/>
            <a:ext cx="183600" cy="183600"/>
          </a:xfrm>
          <a:custGeom>
            <a:avLst/>
            <a:gdLst>
              <a:gd name="connsiteX0" fmla="*/ 157555 w 157950"/>
              <a:gd name="connsiteY0" fmla="*/ 86812 h 157941"/>
              <a:gd name="connsiteX1" fmla="*/ 86814 w 157950"/>
              <a:gd name="connsiteY1" fmla="*/ 396 h 157941"/>
              <a:gd name="connsiteX2" fmla="*/ 396 w 157950"/>
              <a:gd name="connsiteY2" fmla="*/ 71130 h 157941"/>
              <a:gd name="connsiteX3" fmla="*/ 71137 w 157950"/>
              <a:gd name="connsiteY3" fmla="*/ 157546 h 157941"/>
              <a:gd name="connsiteX4" fmla="*/ 157555 w 157950"/>
              <a:gd name="connsiteY4" fmla="*/ 86812 h 15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41">
                <a:moveTo>
                  <a:pt x="157555" y="86812"/>
                </a:moveTo>
                <a:cubicBezTo>
                  <a:pt x="161885" y="43415"/>
                  <a:pt x="130211" y="4725"/>
                  <a:pt x="86814" y="396"/>
                </a:cubicBezTo>
                <a:cubicBezTo>
                  <a:pt x="43417" y="-3933"/>
                  <a:pt x="4727" y="27734"/>
                  <a:pt x="396" y="71130"/>
                </a:cubicBezTo>
                <a:cubicBezTo>
                  <a:pt x="-3935" y="114526"/>
                  <a:pt x="27739" y="153216"/>
                  <a:pt x="71137" y="157546"/>
                </a:cubicBezTo>
                <a:cubicBezTo>
                  <a:pt x="114534" y="161876"/>
                  <a:pt x="153224" y="130208"/>
                  <a:pt x="157555" y="86812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F9BFF9D-55F8-F095-771B-09C38DE6AA4C}"/>
              </a:ext>
            </a:extLst>
          </p:cNvPr>
          <p:cNvSpPr/>
          <p:nvPr/>
        </p:nvSpPr>
        <p:spPr>
          <a:xfrm>
            <a:off x="1795340" y="5582484"/>
            <a:ext cx="430443" cy="311633"/>
          </a:xfrm>
          <a:custGeom>
            <a:avLst/>
            <a:gdLst>
              <a:gd name="connsiteX0" fmla="*/ 0 w 430443"/>
              <a:gd name="connsiteY0" fmla="*/ 311633 h 311633"/>
              <a:gd name="connsiteX1" fmla="*/ 430444 w 430443"/>
              <a:gd name="connsiteY1" fmla="*/ 0 h 311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0443" h="311633">
                <a:moveTo>
                  <a:pt x="0" y="311633"/>
                </a:moveTo>
                <a:lnTo>
                  <a:pt x="430444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2E416BD-B839-4567-21B5-3835858362F8}"/>
              </a:ext>
            </a:extLst>
          </p:cNvPr>
          <p:cNvSpPr/>
          <p:nvPr/>
        </p:nvSpPr>
        <p:spPr>
          <a:xfrm>
            <a:off x="1094402" y="4130162"/>
            <a:ext cx="713563" cy="374820"/>
          </a:xfrm>
          <a:custGeom>
            <a:avLst/>
            <a:gdLst>
              <a:gd name="connsiteX0" fmla="*/ 0 w 713563"/>
              <a:gd name="connsiteY0" fmla="*/ 374820 h 374820"/>
              <a:gd name="connsiteX1" fmla="*/ 713564 w 713563"/>
              <a:gd name="connsiteY1" fmla="*/ 0 h 37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3563" h="374820">
                <a:moveTo>
                  <a:pt x="0" y="374820"/>
                </a:moveTo>
                <a:lnTo>
                  <a:pt x="713564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099EC0B-ADF9-810C-DD8A-2177688B2917}"/>
              </a:ext>
            </a:extLst>
          </p:cNvPr>
          <p:cNvSpPr/>
          <p:nvPr/>
        </p:nvSpPr>
        <p:spPr>
          <a:xfrm>
            <a:off x="1094399" y="4504970"/>
            <a:ext cx="3" cy="11"/>
          </a:xfrm>
          <a:custGeom>
            <a:avLst/>
            <a:gdLst>
              <a:gd name="connsiteX0" fmla="*/ 3 w 3"/>
              <a:gd name="connsiteY0" fmla="*/ 12 h 11"/>
              <a:gd name="connsiteX1" fmla="*/ 0 w 3"/>
              <a:gd name="connsiteY1" fmla="*/ 0 h 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" h="11">
                <a:moveTo>
                  <a:pt x="3" y="12"/>
                </a:moveTo>
                <a:lnTo>
                  <a:pt x="0" y="0"/>
                </a:lnTo>
              </a:path>
            </a:pathLst>
          </a:custGeom>
          <a:noFill/>
          <a:ln w="27424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752AC0C-F919-4225-B6B9-4C9ED6510AEA}"/>
              </a:ext>
            </a:extLst>
          </p:cNvPr>
          <p:cNvSpPr/>
          <p:nvPr/>
        </p:nvSpPr>
        <p:spPr>
          <a:xfrm>
            <a:off x="1266799" y="5280777"/>
            <a:ext cx="528540" cy="613339"/>
          </a:xfrm>
          <a:custGeom>
            <a:avLst/>
            <a:gdLst>
              <a:gd name="connsiteX0" fmla="*/ 0 w 528540"/>
              <a:gd name="connsiteY0" fmla="*/ 0 h 613339"/>
              <a:gd name="connsiteX1" fmla="*/ 528541 w 528540"/>
              <a:gd name="connsiteY1" fmla="*/ 613340 h 61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8540" h="613339">
                <a:moveTo>
                  <a:pt x="0" y="0"/>
                </a:moveTo>
                <a:lnTo>
                  <a:pt x="528541" y="61334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14E3790-CE1A-D947-139A-BA4BB781B13A}"/>
              </a:ext>
            </a:extLst>
          </p:cNvPr>
          <p:cNvSpPr/>
          <p:nvPr/>
        </p:nvSpPr>
        <p:spPr>
          <a:xfrm>
            <a:off x="1266805" y="5280777"/>
            <a:ext cx="958978" cy="301706"/>
          </a:xfrm>
          <a:custGeom>
            <a:avLst/>
            <a:gdLst>
              <a:gd name="connsiteX0" fmla="*/ 958979 w 958978"/>
              <a:gd name="connsiteY0" fmla="*/ 301706 h 301706"/>
              <a:gd name="connsiteX1" fmla="*/ 0 w 958978"/>
              <a:gd name="connsiteY1" fmla="*/ 0 h 30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8978" h="301706">
                <a:moveTo>
                  <a:pt x="958979" y="301706"/>
                </a:moveTo>
                <a:lnTo>
                  <a:pt x="0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FFA8BB1-1E3F-56F2-CED3-79239B43411E}"/>
              </a:ext>
            </a:extLst>
          </p:cNvPr>
          <p:cNvSpPr/>
          <p:nvPr/>
        </p:nvSpPr>
        <p:spPr>
          <a:xfrm>
            <a:off x="2636951" y="4650851"/>
            <a:ext cx="522803" cy="739586"/>
          </a:xfrm>
          <a:custGeom>
            <a:avLst/>
            <a:gdLst>
              <a:gd name="connsiteX0" fmla="*/ 0 w 522803"/>
              <a:gd name="connsiteY0" fmla="*/ 0 h 739586"/>
              <a:gd name="connsiteX1" fmla="*/ 522804 w 522803"/>
              <a:gd name="connsiteY1" fmla="*/ 739586 h 73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2803" h="739586">
                <a:moveTo>
                  <a:pt x="0" y="0"/>
                </a:moveTo>
                <a:lnTo>
                  <a:pt x="522804" y="739586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8E31A74-7EB8-800E-EF79-AA45089DDF75}"/>
              </a:ext>
            </a:extLst>
          </p:cNvPr>
          <p:cNvSpPr/>
          <p:nvPr/>
        </p:nvSpPr>
        <p:spPr>
          <a:xfrm>
            <a:off x="2225784" y="5390438"/>
            <a:ext cx="933971" cy="192038"/>
          </a:xfrm>
          <a:custGeom>
            <a:avLst/>
            <a:gdLst>
              <a:gd name="connsiteX0" fmla="*/ 0 w 933971"/>
              <a:gd name="connsiteY0" fmla="*/ 192039 h 192038"/>
              <a:gd name="connsiteX1" fmla="*/ 933971 w 933971"/>
              <a:gd name="connsiteY1" fmla="*/ 0 h 19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3971" h="192038">
                <a:moveTo>
                  <a:pt x="0" y="192039"/>
                </a:moveTo>
                <a:lnTo>
                  <a:pt x="933971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D6A2DD6-0684-B6FB-6A95-2D15CD70BE52}"/>
              </a:ext>
            </a:extLst>
          </p:cNvPr>
          <p:cNvSpPr/>
          <p:nvPr/>
        </p:nvSpPr>
        <p:spPr>
          <a:xfrm>
            <a:off x="1807966" y="4130162"/>
            <a:ext cx="828973" cy="520678"/>
          </a:xfrm>
          <a:custGeom>
            <a:avLst/>
            <a:gdLst>
              <a:gd name="connsiteX0" fmla="*/ 0 w 828973"/>
              <a:gd name="connsiteY0" fmla="*/ 0 h 520678"/>
              <a:gd name="connsiteX1" fmla="*/ 828974 w 828973"/>
              <a:gd name="connsiteY1" fmla="*/ 520678 h 52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8973" h="520678">
                <a:moveTo>
                  <a:pt x="0" y="0"/>
                </a:moveTo>
                <a:lnTo>
                  <a:pt x="828974" y="520678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6D14BF29-AD8E-F3C8-406D-CC1B6CC90B85}"/>
              </a:ext>
            </a:extLst>
          </p:cNvPr>
          <p:cNvSpPr/>
          <p:nvPr/>
        </p:nvSpPr>
        <p:spPr>
          <a:xfrm>
            <a:off x="1094399" y="4504970"/>
            <a:ext cx="172402" cy="775795"/>
          </a:xfrm>
          <a:custGeom>
            <a:avLst/>
            <a:gdLst>
              <a:gd name="connsiteX0" fmla="*/ 0 w 172402"/>
              <a:gd name="connsiteY0" fmla="*/ 0 h 775795"/>
              <a:gd name="connsiteX1" fmla="*/ 172403 w 172402"/>
              <a:gd name="connsiteY1" fmla="*/ 775796 h 77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2402" h="775795">
                <a:moveTo>
                  <a:pt x="0" y="0"/>
                </a:moveTo>
                <a:lnTo>
                  <a:pt x="172403" y="775796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6ACFC6D2-5AF1-F3D5-23FF-C2B67453230E}"/>
              </a:ext>
            </a:extLst>
          </p:cNvPr>
          <p:cNvSpPr>
            <a:spLocks noChangeAspect="1"/>
          </p:cNvSpPr>
          <p:nvPr/>
        </p:nvSpPr>
        <p:spPr>
          <a:xfrm>
            <a:off x="8211097" y="4425982"/>
            <a:ext cx="183600" cy="183600"/>
          </a:xfrm>
          <a:custGeom>
            <a:avLst/>
            <a:gdLst>
              <a:gd name="connsiteX0" fmla="*/ 157555 w 157950"/>
              <a:gd name="connsiteY0" fmla="*/ 86814 h 157950"/>
              <a:gd name="connsiteX1" fmla="*/ 86814 w 157950"/>
              <a:gd name="connsiteY1" fmla="*/ 396 h 157950"/>
              <a:gd name="connsiteX2" fmla="*/ 396 w 157950"/>
              <a:gd name="connsiteY2" fmla="*/ 71137 h 157950"/>
              <a:gd name="connsiteX3" fmla="*/ 71137 w 157950"/>
              <a:gd name="connsiteY3" fmla="*/ 157555 h 157950"/>
              <a:gd name="connsiteX4" fmla="*/ 157555 w 157950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50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6" y="-3935"/>
                  <a:pt x="4726" y="27739"/>
                  <a:pt x="396" y="71137"/>
                </a:cubicBezTo>
                <a:cubicBezTo>
                  <a:pt x="-3935" y="114534"/>
                  <a:pt x="27739" y="153224"/>
                  <a:pt x="71137" y="157555"/>
                </a:cubicBezTo>
                <a:cubicBezTo>
                  <a:pt x="114534" y="161885"/>
                  <a:pt x="153224" y="130211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BAC24A35-E645-219F-A113-41184F9C2A49}"/>
              </a:ext>
            </a:extLst>
          </p:cNvPr>
          <p:cNvSpPr/>
          <p:nvPr/>
        </p:nvSpPr>
        <p:spPr>
          <a:xfrm>
            <a:off x="7893738" y="3680401"/>
            <a:ext cx="183600" cy="183600"/>
          </a:xfrm>
          <a:custGeom>
            <a:avLst/>
            <a:gdLst>
              <a:gd name="connsiteX0" fmla="*/ 157555 w 157951"/>
              <a:gd name="connsiteY0" fmla="*/ 86814 h 157950"/>
              <a:gd name="connsiteX1" fmla="*/ 86814 w 157951"/>
              <a:gd name="connsiteY1" fmla="*/ 396 h 157950"/>
              <a:gd name="connsiteX2" fmla="*/ 396 w 157951"/>
              <a:gd name="connsiteY2" fmla="*/ 71137 h 157950"/>
              <a:gd name="connsiteX3" fmla="*/ 71137 w 157951"/>
              <a:gd name="connsiteY3" fmla="*/ 157555 h 157950"/>
              <a:gd name="connsiteX4" fmla="*/ 157555 w 157951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0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4"/>
                  <a:pt x="27739" y="153224"/>
                  <a:pt x="71137" y="157555"/>
                </a:cubicBezTo>
                <a:cubicBezTo>
                  <a:pt x="114535" y="161885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ECE0D33C-8F12-FD41-A0CF-9C73819EF86A}"/>
              </a:ext>
            </a:extLst>
          </p:cNvPr>
          <p:cNvSpPr/>
          <p:nvPr/>
        </p:nvSpPr>
        <p:spPr>
          <a:xfrm>
            <a:off x="7617719" y="2965468"/>
            <a:ext cx="354995" cy="793243"/>
          </a:xfrm>
          <a:custGeom>
            <a:avLst/>
            <a:gdLst>
              <a:gd name="connsiteX0" fmla="*/ 354995 w 354995"/>
              <a:gd name="connsiteY0" fmla="*/ 793244 h 793243"/>
              <a:gd name="connsiteX1" fmla="*/ 0 w 354995"/>
              <a:gd name="connsiteY1" fmla="*/ 0 h 79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4995" h="793243">
                <a:moveTo>
                  <a:pt x="354995" y="793244"/>
                </a:moveTo>
                <a:lnTo>
                  <a:pt x="0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265D7616-DE8C-048E-E59B-FA99AA5F377A}"/>
              </a:ext>
            </a:extLst>
          </p:cNvPr>
          <p:cNvSpPr/>
          <p:nvPr/>
        </p:nvSpPr>
        <p:spPr>
          <a:xfrm>
            <a:off x="7617708" y="2965468"/>
            <a:ext cx="671963" cy="440978"/>
          </a:xfrm>
          <a:custGeom>
            <a:avLst/>
            <a:gdLst>
              <a:gd name="connsiteX0" fmla="*/ 0 w 671963"/>
              <a:gd name="connsiteY0" fmla="*/ 0 h 440978"/>
              <a:gd name="connsiteX1" fmla="*/ 671964 w 671963"/>
              <a:gd name="connsiteY1" fmla="*/ 440979 h 44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1963" h="440978">
                <a:moveTo>
                  <a:pt x="0" y="0"/>
                </a:moveTo>
                <a:lnTo>
                  <a:pt x="671964" y="440979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F5CBCFFD-3892-718E-7E7C-86E857B1E70D}"/>
              </a:ext>
            </a:extLst>
          </p:cNvPr>
          <p:cNvSpPr>
            <a:spLocks noChangeAspect="1"/>
          </p:cNvSpPr>
          <p:nvPr/>
        </p:nvSpPr>
        <p:spPr>
          <a:xfrm>
            <a:off x="8191678" y="3318236"/>
            <a:ext cx="183600" cy="183600"/>
          </a:xfrm>
          <a:custGeom>
            <a:avLst/>
            <a:gdLst>
              <a:gd name="connsiteX0" fmla="*/ 157555 w 157951"/>
              <a:gd name="connsiteY0" fmla="*/ 86814 h 157950"/>
              <a:gd name="connsiteX1" fmla="*/ 86814 w 157951"/>
              <a:gd name="connsiteY1" fmla="*/ 396 h 157950"/>
              <a:gd name="connsiteX2" fmla="*/ 396 w 157951"/>
              <a:gd name="connsiteY2" fmla="*/ 71137 h 157950"/>
              <a:gd name="connsiteX3" fmla="*/ 71137 w 157951"/>
              <a:gd name="connsiteY3" fmla="*/ 157555 h 157950"/>
              <a:gd name="connsiteX4" fmla="*/ 157555 w 157951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0">
                <a:moveTo>
                  <a:pt x="157555" y="86814"/>
                </a:moveTo>
                <a:cubicBezTo>
                  <a:pt x="161885" y="43416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4"/>
                  <a:pt x="27739" y="153224"/>
                  <a:pt x="71137" y="157555"/>
                </a:cubicBezTo>
                <a:cubicBezTo>
                  <a:pt x="114535" y="161885"/>
                  <a:pt x="153224" y="130211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E63B5CA4-AFC8-27BD-D7ED-327E2816B718}"/>
              </a:ext>
            </a:extLst>
          </p:cNvPr>
          <p:cNvSpPr/>
          <p:nvPr/>
        </p:nvSpPr>
        <p:spPr>
          <a:xfrm>
            <a:off x="8289672" y="3406459"/>
            <a:ext cx="399" cy="1099836"/>
          </a:xfrm>
          <a:custGeom>
            <a:avLst/>
            <a:gdLst>
              <a:gd name="connsiteX0" fmla="*/ 0 w 399"/>
              <a:gd name="connsiteY0" fmla="*/ 0 h 1099836"/>
              <a:gd name="connsiteX1" fmla="*/ 400 w 399"/>
              <a:gd name="connsiteY1" fmla="*/ 1099837 h 109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9" h="1099836">
                <a:moveTo>
                  <a:pt x="0" y="0"/>
                </a:moveTo>
                <a:lnTo>
                  <a:pt x="400" y="1099837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F2B868FD-4971-DF64-D323-7D182C175ABB}"/>
              </a:ext>
            </a:extLst>
          </p:cNvPr>
          <p:cNvSpPr/>
          <p:nvPr/>
        </p:nvSpPr>
        <p:spPr>
          <a:xfrm>
            <a:off x="7934564" y="3385851"/>
            <a:ext cx="355108" cy="372860"/>
          </a:xfrm>
          <a:custGeom>
            <a:avLst/>
            <a:gdLst>
              <a:gd name="connsiteX0" fmla="*/ 0 w 316945"/>
              <a:gd name="connsiteY0" fmla="*/ 352265 h 352264"/>
              <a:gd name="connsiteX1" fmla="*/ 316946 w 316945"/>
              <a:gd name="connsiteY1" fmla="*/ 0 h 35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945" h="352264">
                <a:moveTo>
                  <a:pt x="0" y="352265"/>
                </a:moveTo>
                <a:lnTo>
                  <a:pt x="316946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0D76EDEA-4476-A5FA-3505-5F5EEB186C30}"/>
              </a:ext>
            </a:extLst>
          </p:cNvPr>
          <p:cNvSpPr/>
          <p:nvPr/>
        </p:nvSpPr>
        <p:spPr>
          <a:xfrm>
            <a:off x="7789550" y="3406459"/>
            <a:ext cx="500121" cy="955658"/>
          </a:xfrm>
          <a:custGeom>
            <a:avLst/>
            <a:gdLst>
              <a:gd name="connsiteX0" fmla="*/ 500122 w 500121"/>
              <a:gd name="connsiteY0" fmla="*/ 0 h 955658"/>
              <a:gd name="connsiteX1" fmla="*/ 0 w 500121"/>
              <a:gd name="connsiteY1" fmla="*/ 955659 h 95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0121" h="955658">
                <a:moveTo>
                  <a:pt x="500122" y="0"/>
                </a:moveTo>
                <a:lnTo>
                  <a:pt x="0" y="955659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97BC807C-9BC0-E159-2798-5E29F7E8197B}"/>
              </a:ext>
            </a:extLst>
          </p:cNvPr>
          <p:cNvSpPr/>
          <p:nvPr/>
        </p:nvSpPr>
        <p:spPr>
          <a:xfrm>
            <a:off x="7789538" y="3758712"/>
            <a:ext cx="183187" cy="603394"/>
          </a:xfrm>
          <a:custGeom>
            <a:avLst/>
            <a:gdLst>
              <a:gd name="connsiteX0" fmla="*/ 0 w 183187"/>
              <a:gd name="connsiteY0" fmla="*/ 603394 h 603394"/>
              <a:gd name="connsiteX1" fmla="*/ 183188 w 183187"/>
              <a:gd name="connsiteY1" fmla="*/ 0 h 60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3187" h="603394">
                <a:moveTo>
                  <a:pt x="0" y="603394"/>
                </a:moveTo>
                <a:lnTo>
                  <a:pt x="183188" y="0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510B2D73-2EB3-0911-5DDA-05DAF748B7E3}"/>
              </a:ext>
            </a:extLst>
          </p:cNvPr>
          <p:cNvSpPr/>
          <p:nvPr/>
        </p:nvSpPr>
        <p:spPr>
          <a:xfrm>
            <a:off x="7691544" y="4274559"/>
            <a:ext cx="183600" cy="183600"/>
          </a:xfrm>
          <a:custGeom>
            <a:avLst/>
            <a:gdLst>
              <a:gd name="connsiteX0" fmla="*/ 157555 w 157951"/>
              <a:gd name="connsiteY0" fmla="*/ 86814 h 157950"/>
              <a:gd name="connsiteX1" fmla="*/ 86814 w 157951"/>
              <a:gd name="connsiteY1" fmla="*/ 396 h 157950"/>
              <a:gd name="connsiteX2" fmla="*/ 396 w 157951"/>
              <a:gd name="connsiteY2" fmla="*/ 71137 h 157950"/>
              <a:gd name="connsiteX3" fmla="*/ 71137 w 157951"/>
              <a:gd name="connsiteY3" fmla="*/ 157555 h 157950"/>
              <a:gd name="connsiteX4" fmla="*/ 157555 w 157951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0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39"/>
                  <a:pt x="396" y="71137"/>
                </a:cubicBezTo>
                <a:cubicBezTo>
                  <a:pt x="-3934" y="114534"/>
                  <a:pt x="27739" y="153224"/>
                  <a:pt x="71137" y="157555"/>
                </a:cubicBezTo>
                <a:cubicBezTo>
                  <a:pt x="114535" y="161885"/>
                  <a:pt x="153224" y="130211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1AED2F5F-4D59-7477-8FEB-C313B905810B}"/>
              </a:ext>
            </a:extLst>
          </p:cNvPr>
          <p:cNvSpPr/>
          <p:nvPr/>
        </p:nvSpPr>
        <p:spPr>
          <a:xfrm>
            <a:off x="7789550" y="4362117"/>
            <a:ext cx="500521" cy="144178"/>
          </a:xfrm>
          <a:custGeom>
            <a:avLst/>
            <a:gdLst>
              <a:gd name="connsiteX0" fmla="*/ 0 w 500521"/>
              <a:gd name="connsiteY0" fmla="*/ 0 h 144178"/>
              <a:gd name="connsiteX1" fmla="*/ 500522 w 500521"/>
              <a:gd name="connsiteY1" fmla="*/ 144178 h 14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0521" h="144178">
                <a:moveTo>
                  <a:pt x="0" y="0"/>
                </a:moveTo>
                <a:lnTo>
                  <a:pt x="500522" y="144178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8BEB6FDF-664E-836D-DCF4-5A8E50A45E06}"/>
              </a:ext>
            </a:extLst>
          </p:cNvPr>
          <p:cNvSpPr/>
          <p:nvPr/>
        </p:nvSpPr>
        <p:spPr>
          <a:xfrm>
            <a:off x="7934514" y="3715004"/>
            <a:ext cx="355570" cy="791292"/>
          </a:xfrm>
          <a:custGeom>
            <a:avLst/>
            <a:gdLst>
              <a:gd name="connsiteX0" fmla="*/ 0 w 317357"/>
              <a:gd name="connsiteY0" fmla="*/ 0 h 747583"/>
              <a:gd name="connsiteX1" fmla="*/ 317357 w 317357"/>
              <a:gd name="connsiteY1" fmla="*/ 747584 h 74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357" h="747583">
                <a:moveTo>
                  <a:pt x="0" y="0"/>
                </a:moveTo>
                <a:lnTo>
                  <a:pt x="317357" y="747584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B19E053E-BAC3-18A9-D9CE-738ED1A67CA7}"/>
              </a:ext>
            </a:extLst>
          </p:cNvPr>
          <p:cNvSpPr>
            <a:spLocks noChangeAspect="1"/>
          </p:cNvSpPr>
          <p:nvPr/>
        </p:nvSpPr>
        <p:spPr>
          <a:xfrm>
            <a:off x="5774710" y="4177039"/>
            <a:ext cx="183600" cy="183600"/>
          </a:xfrm>
          <a:custGeom>
            <a:avLst/>
            <a:gdLst>
              <a:gd name="connsiteX0" fmla="*/ 157555 w 157950"/>
              <a:gd name="connsiteY0" fmla="*/ 86814 h 157950"/>
              <a:gd name="connsiteX1" fmla="*/ 86814 w 157950"/>
              <a:gd name="connsiteY1" fmla="*/ 396 h 157950"/>
              <a:gd name="connsiteX2" fmla="*/ 396 w 157950"/>
              <a:gd name="connsiteY2" fmla="*/ 71137 h 157950"/>
              <a:gd name="connsiteX3" fmla="*/ 71137 w 157950"/>
              <a:gd name="connsiteY3" fmla="*/ 157555 h 157950"/>
              <a:gd name="connsiteX4" fmla="*/ 157555 w 157950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50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6" y="-3934"/>
                  <a:pt x="4727" y="27740"/>
                  <a:pt x="396" y="71137"/>
                </a:cubicBezTo>
                <a:cubicBezTo>
                  <a:pt x="-3934" y="114534"/>
                  <a:pt x="27740" y="153224"/>
                  <a:pt x="71137" y="157555"/>
                </a:cubicBezTo>
                <a:cubicBezTo>
                  <a:pt x="114535" y="161885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23F8F860-A87D-F6D0-8D1A-A3EDBEB386BF}"/>
              </a:ext>
            </a:extLst>
          </p:cNvPr>
          <p:cNvSpPr>
            <a:spLocks noChangeAspect="1"/>
          </p:cNvSpPr>
          <p:nvPr/>
        </p:nvSpPr>
        <p:spPr>
          <a:xfrm>
            <a:off x="6455139" y="5664767"/>
            <a:ext cx="183600" cy="183600"/>
          </a:xfrm>
          <a:custGeom>
            <a:avLst/>
            <a:gdLst>
              <a:gd name="connsiteX0" fmla="*/ 157555 w 157951"/>
              <a:gd name="connsiteY0" fmla="*/ 86812 h 157941"/>
              <a:gd name="connsiteX1" fmla="*/ 86814 w 157951"/>
              <a:gd name="connsiteY1" fmla="*/ 396 h 157941"/>
              <a:gd name="connsiteX2" fmla="*/ 396 w 157951"/>
              <a:gd name="connsiteY2" fmla="*/ 71130 h 157941"/>
              <a:gd name="connsiteX3" fmla="*/ 71137 w 157951"/>
              <a:gd name="connsiteY3" fmla="*/ 157546 h 157941"/>
              <a:gd name="connsiteX4" fmla="*/ 157555 w 157951"/>
              <a:gd name="connsiteY4" fmla="*/ 86812 h 15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41">
                <a:moveTo>
                  <a:pt x="157555" y="86812"/>
                </a:moveTo>
                <a:cubicBezTo>
                  <a:pt x="161885" y="43415"/>
                  <a:pt x="130212" y="4726"/>
                  <a:pt x="86814" y="396"/>
                </a:cubicBezTo>
                <a:cubicBezTo>
                  <a:pt x="43417" y="-3934"/>
                  <a:pt x="4727" y="27734"/>
                  <a:pt x="396" y="71130"/>
                </a:cubicBezTo>
                <a:cubicBezTo>
                  <a:pt x="-3934" y="114527"/>
                  <a:pt x="27739" y="153216"/>
                  <a:pt x="71137" y="157546"/>
                </a:cubicBezTo>
                <a:cubicBezTo>
                  <a:pt x="114535" y="161876"/>
                  <a:pt x="153224" y="130208"/>
                  <a:pt x="157555" y="86812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52B555CC-20D8-3BFD-FD89-952910598F73}"/>
              </a:ext>
            </a:extLst>
          </p:cNvPr>
          <p:cNvSpPr>
            <a:spLocks noChangeAspect="1"/>
          </p:cNvSpPr>
          <p:nvPr/>
        </p:nvSpPr>
        <p:spPr>
          <a:xfrm>
            <a:off x="7252255" y="5631811"/>
            <a:ext cx="183600" cy="183600"/>
          </a:xfrm>
          <a:custGeom>
            <a:avLst/>
            <a:gdLst>
              <a:gd name="connsiteX0" fmla="*/ 157555 w 157951"/>
              <a:gd name="connsiteY0" fmla="*/ 86812 h 157941"/>
              <a:gd name="connsiteX1" fmla="*/ 86814 w 157951"/>
              <a:gd name="connsiteY1" fmla="*/ 396 h 157941"/>
              <a:gd name="connsiteX2" fmla="*/ 396 w 157951"/>
              <a:gd name="connsiteY2" fmla="*/ 71130 h 157941"/>
              <a:gd name="connsiteX3" fmla="*/ 71137 w 157951"/>
              <a:gd name="connsiteY3" fmla="*/ 157546 h 157941"/>
              <a:gd name="connsiteX4" fmla="*/ 157555 w 157951"/>
              <a:gd name="connsiteY4" fmla="*/ 86812 h 15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41">
                <a:moveTo>
                  <a:pt x="157555" y="86812"/>
                </a:moveTo>
                <a:cubicBezTo>
                  <a:pt x="161885" y="43415"/>
                  <a:pt x="130212" y="4726"/>
                  <a:pt x="86814" y="396"/>
                </a:cubicBezTo>
                <a:cubicBezTo>
                  <a:pt x="43417" y="-3934"/>
                  <a:pt x="4727" y="27734"/>
                  <a:pt x="396" y="71130"/>
                </a:cubicBezTo>
                <a:cubicBezTo>
                  <a:pt x="-3934" y="114526"/>
                  <a:pt x="27739" y="153216"/>
                  <a:pt x="71137" y="157546"/>
                </a:cubicBezTo>
                <a:cubicBezTo>
                  <a:pt x="114535" y="161876"/>
                  <a:pt x="153224" y="130208"/>
                  <a:pt x="157555" y="86812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2826D131-ACDD-9D02-214A-3F688E470D02}"/>
              </a:ext>
            </a:extLst>
          </p:cNvPr>
          <p:cNvSpPr>
            <a:spLocks noChangeAspect="1"/>
          </p:cNvSpPr>
          <p:nvPr/>
        </p:nvSpPr>
        <p:spPr>
          <a:xfrm>
            <a:off x="6553189" y="2821222"/>
            <a:ext cx="183600" cy="183600"/>
          </a:xfrm>
          <a:custGeom>
            <a:avLst/>
            <a:gdLst>
              <a:gd name="connsiteX0" fmla="*/ 157555 w 157951"/>
              <a:gd name="connsiteY0" fmla="*/ 86814 h 157950"/>
              <a:gd name="connsiteX1" fmla="*/ 86814 w 157951"/>
              <a:gd name="connsiteY1" fmla="*/ 396 h 157950"/>
              <a:gd name="connsiteX2" fmla="*/ 396 w 157951"/>
              <a:gd name="connsiteY2" fmla="*/ 71137 h 157950"/>
              <a:gd name="connsiteX3" fmla="*/ 71137 w 157951"/>
              <a:gd name="connsiteY3" fmla="*/ 157555 h 157950"/>
              <a:gd name="connsiteX4" fmla="*/ 157555 w 157951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0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5"/>
                  <a:pt x="27739" y="153224"/>
                  <a:pt x="71137" y="157555"/>
                </a:cubicBezTo>
                <a:cubicBezTo>
                  <a:pt x="114535" y="161885"/>
                  <a:pt x="153224" y="130211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8EC13C53-4721-4877-F2A0-C8FB52DDDFB2}"/>
              </a:ext>
            </a:extLst>
          </p:cNvPr>
          <p:cNvSpPr/>
          <p:nvPr/>
        </p:nvSpPr>
        <p:spPr>
          <a:xfrm>
            <a:off x="2225784" y="4650840"/>
            <a:ext cx="411156" cy="931643"/>
          </a:xfrm>
          <a:custGeom>
            <a:avLst/>
            <a:gdLst>
              <a:gd name="connsiteX0" fmla="*/ 411156 w 411156"/>
              <a:gd name="connsiteY0" fmla="*/ 0 h 931643"/>
              <a:gd name="connsiteX1" fmla="*/ 0 w 411156"/>
              <a:gd name="connsiteY1" fmla="*/ 931644 h 93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1156" h="931643">
                <a:moveTo>
                  <a:pt x="411156" y="0"/>
                </a:moveTo>
                <a:lnTo>
                  <a:pt x="0" y="931644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DE956F79-FA9D-51B5-3857-E6E6CC1A7E55}"/>
              </a:ext>
            </a:extLst>
          </p:cNvPr>
          <p:cNvSpPr>
            <a:spLocks noChangeAspect="1"/>
          </p:cNvSpPr>
          <p:nvPr/>
        </p:nvSpPr>
        <p:spPr>
          <a:xfrm>
            <a:off x="2557975" y="4571875"/>
            <a:ext cx="183600" cy="183600"/>
          </a:xfrm>
          <a:custGeom>
            <a:avLst/>
            <a:gdLst>
              <a:gd name="connsiteX0" fmla="*/ 157544 w 157939"/>
              <a:gd name="connsiteY0" fmla="*/ 86803 h 157939"/>
              <a:gd name="connsiteX1" fmla="*/ 86803 w 157939"/>
              <a:gd name="connsiteY1" fmla="*/ 396 h 157939"/>
              <a:gd name="connsiteX2" fmla="*/ 396 w 157939"/>
              <a:gd name="connsiteY2" fmla="*/ 71126 h 157939"/>
              <a:gd name="connsiteX3" fmla="*/ 71126 w 157939"/>
              <a:gd name="connsiteY3" fmla="*/ 157544 h 157939"/>
              <a:gd name="connsiteX4" fmla="*/ 157544 w 157939"/>
              <a:gd name="connsiteY4" fmla="*/ 86803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4" y="86803"/>
                </a:moveTo>
                <a:cubicBezTo>
                  <a:pt x="161874" y="43417"/>
                  <a:pt x="130200" y="4727"/>
                  <a:pt x="86803" y="396"/>
                </a:cubicBezTo>
                <a:cubicBezTo>
                  <a:pt x="43417" y="-3934"/>
                  <a:pt x="4727" y="27728"/>
                  <a:pt x="396" y="71126"/>
                </a:cubicBezTo>
                <a:cubicBezTo>
                  <a:pt x="-3934" y="114523"/>
                  <a:pt x="27728" y="153213"/>
                  <a:pt x="71126" y="157544"/>
                </a:cubicBezTo>
                <a:cubicBezTo>
                  <a:pt x="114523" y="161874"/>
                  <a:pt x="153213" y="130200"/>
                  <a:pt x="157544" y="86803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2E92E374-3BF1-AE6D-47BD-046FC1A2049D}"/>
              </a:ext>
            </a:extLst>
          </p:cNvPr>
          <p:cNvSpPr>
            <a:spLocks noChangeAspect="1"/>
          </p:cNvSpPr>
          <p:nvPr/>
        </p:nvSpPr>
        <p:spPr>
          <a:xfrm>
            <a:off x="2146807" y="5503508"/>
            <a:ext cx="183600" cy="183600"/>
          </a:xfrm>
          <a:custGeom>
            <a:avLst/>
            <a:gdLst>
              <a:gd name="connsiteX0" fmla="*/ 157544 w 157939"/>
              <a:gd name="connsiteY0" fmla="*/ 86812 h 157941"/>
              <a:gd name="connsiteX1" fmla="*/ 86814 w 157939"/>
              <a:gd name="connsiteY1" fmla="*/ 396 h 157941"/>
              <a:gd name="connsiteX2" fmla="*/ 396 w 157939"/>
              <a:gd name="connsiteY2" fmla="*/ 71130 h 157941"/>
              <a:gd name="connsiteX3" fmla="*/ 71126 w 157939"/>
              <a:gd name="connsiteY3" fmla="*/ 157546 h 157941"/>
              <a:gd name="connsiteX4" fmla="*/ 157544 w 157939"/>
              <a:gd name="connsiteY4" fmla="*/ 86812 h 15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41">
                <a:moveTo>
                  <a:pt x="157544" y="86812"/>
                </a:moveTo>
                <a:cubicBezTo>
                  <a:pt x="161874" y="43415"/>
                  <a:pt x="130211" y="4726"/>
                  <a:pt x="86814" y="396"/>
                </a:cubicBezTo>
                <a:cubicBezTo>
                  <a:pt x="43417" y="-3934"/>
                  <a:pt x="4727" y="27734"/>
                  <a:pt x="396" y="71130"/>
                </a:cubicBezTo>
                <a:cubicBezTo>
                  <a:pt x="-3934" y="114526"/>
                  <a:pt x="27728" y="153216"/>
                  <a:pt x="71126" y="157546"/>
                </a:cubicBezTo>
                <a:cubicBezTo>
                  <a:pt x="114523" y="161876"/>
                  <a:pt x="153213" y="130208"/>
                  <a:pt x="157544" y="86812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59CA8BB6-2854-784B-4210-AE79D221B8C7}"/>
              </a:ext>
            </a:extLst>
          </p:cNvPr>
          <p:cNvSpPr>
            <a:spLocks noChangeAspect="1"/>
          </p:cNvSpPr>
          <p:nvPr/>
        </p:nvSpPr>
        <p:spPr>
          <a:xfrm>
            <a:off x="1716364" y="5815140"/>
            <a:ext cx="183600" cy="183600"/>
          </a:xfrm>
          <a:custGeom>
            <a:avLst/>
            <a:gdLst>
              <a:gd name="connsiteX0" fmla="*/ 157555 w 157950"/>
              <a:gd name="connsiteY0" fmla="*/ 86812 h 157941"/>
              <a:gd name="connsiteX1" fmla="*/ 86814 w 157950"/>
              <a:gd name="connsiteY1" fmla="*/ 396 h 157941"/>
              <a:gd name="connsiteX2" fmla="*/ 396 w 157950"/>
              <a:gd name="connsiteY2" fmla="*/ 71130 h 157941"/>
              <a:gd name="connsiteX3" fmla="*/ 71137 w 157950"/>
              <a:gd name="connsiteY3" fmla="*/ 157546 h 157941"/>
              <a:gd name="connsiteX4" fmla="*/ 157555 w 157950"/>
              <a:gd name="connsiteY4" fmla="*/ 86812 h 15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41">
                <a:moveTo>
                  <a:pt x="157555" y="86812"/>
                </a:moveTo>
                <a:cubicBezTo>
                  <a:pt x="161885" y="43415"/>
                  <a:pt x="130211" y="4726"/>
                  <a:pt x="86814" y="396"/>
                </a:cubicBezTo>
                <a:cubicBezTo>
                  <a:pt x="43417" y="-3934"/>
                  <a:pt x="4727" y="27734"/>
                  <a:pt x="396" y="71130"/>
                </a:cubicBezTo>
                <a:cubicBezTo>
                  <a:pt x="-3935" y="114527"/>
                  <a:pt x="27739" y="153216"/>
                  <a:pt x="71137" y="157546"/>
                </a:cubicBezTo>
                <a:cubicBezTo>
                  <a:pt x="114534" y="161876"/>
                  <a:pt x="153224" y="130208"/>
                  <a:pt x="157555" y="86812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A8C66094-E07C-F2D4-1ECA-813343950A91}"/>
              </a:ext>
            </a:extLst>
          </p:cNvPr>
          <p:cNvSpPr>
            <a:spLocks noChangeAspect="1"/>
          </p:cNvSpPr>
          <p:nvPr/>
        </p:nvSpPr>
        <p:spPr>
          <a:xfrm>
            <a:off x="1187828" y="5201802"/>
            <a:ext cx="183600" cy="183600"/>
          </a:xfrm>
          <a:custGeom>
            <a:avLst/>
            <a:gdLst>
              <a:gd name="connsiteX0" fmla="*/ 157546 w 157941"/>
              <a:gd name="connsiteY0" fmla="*/ 86814 h 157946"/>
              <a:gd name="connsiteX1" fmla="*/ 86812 w 157941"/>
              <a:gd name="connsiteY1" fmla="*/ 396 h 157946"/>
              <a:gd name="connsiteX2" fmla="*/ 396 w 157941"/>
              <a:gd name="connsiteY2" fmla="*/ 71137 h 157946"/>
              <a:gd name="connsiteX3" fmla="*/ 71130 w 157941"/>
              <a:gd name="connsiteY3" fmla="*/ 157550 h 157946"/>
              <a:gd name="connsiteX4" fmla="*/ 157546 w 157941"/>
              <a:gd name="connsiteY4" fmla="*/ 86814 h 15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6">
                <a:moveTo>
                  <a:pt x="157546" y="86814"/>
                </a:moveTo>
                <a:cubicBezTo>
                  <a:pt x="161876" y="43417"/>
                  <a:pt x="130208" y="4727"/>
                  <a:pt x="86812" y="396"/>
                </a:cubicBezTo>
                <a:cubicBezTo>
                  <a:pt x="43415" y="-3934"/>
                  <a:pt x="4726" y="27739"/>
                  <a:pt x="396" y="71137"/>
                </a:cubicBezTo>
                <a:cubicBezTo>
                  <a:pt x="-3934" y="114531"/>
                  <a:pt x="27734" y="153221"/>
                  <a:pt x="71130" y="157550"/>
                </a:cubicBezTo>
                <a:cubicBezTo>
                  <a:pt x="114526" y="161881"/>
                  <a:pt x="153216" y="130213"/>
                  <a:pt x="157546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4A25DB1C-B1E7-5216-C6AC-1BA0D0ACE071}"/>
              </a:ext>
            </a:extLst>
          </p:cNvPr>
          <p:cNvSpPr>
            <a:spLocks noChangeAspect="1"/>
          </p:cNvSpPr>
          <p:nvPr/>
        </p:nvSpPr>
        <p:spPr>
          <a:xfrm>
            <a:off x="1728979" y="4051185"/>
            <a:ext cx="183600" cy="183600"/>
          </a:xfrm>
          <a:custGeom>
            <a:avLst/>
            <a:gdLst>
              <a:gd name="connsiteX0" fmla="*/ 157555 w 157950"/>
              <a:gd name="connsiteY0" fmla="*/ 86814 h 157951"/>
              <a:gd name="connsiteX1" fmla="*/ 86814 w 157950"/>
              <a:gd name="connsiteY1" fmla="*/ 396 h 157951"/>
              <a:gd name="connsiteX2" fmla="*/ 396 w 157950"/>
              <a:gd name="connsiteY2" fmla="*/ 71137 h 157951"/>
              <a:gd name="connsiteX3" fmla="*/ 71137 w 157950"/>
              <a:gd name="connsiteY3" fmla="*/ 157555 h 157951"/>
              <a:gd name="connsiteX4" fmla="*/ 157555 w 157950"/>
              <a:gd name="connsiteY4" fmla="*/ 86814 h 15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51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5"/>
                  <a:pt x="27739" y="153224"/>
                  <a:pt x="71137" y="157555"/>
                </a:cubicBezTo>
                <a:cubicBezTo>
                  <a:pt x="114534" y="161886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CB6E0616-2146-74E3-46B9-111948EC7CA4}"/>
              </a:ext>
            </a:extLst>
          </p:cNvPr>
          <p:cNvSpPr>
            <a:spLocks noChangeAspect="1"/>
          </p:cNvSpPr>
          <p:nvPr/>
        </p:nvSpPr>
        <p:spPr>
          <a:xfrm>
            <a:off x="1015427" y="4425995"/>
            <a:ext cx="183600" cy="183600"/>
          </a:xfrm>
          <a:custGeom>
            <a:avLst/>
            <a:gdLst>
              <a:gd name="connsiteX0" fmla="*/ 157546 w 157941"/>
              <a:gd name="connsiteY0" fmla="*/ 86814 h 157950"/>
              <a:gd name="connsiteX1" fmla="*/ 86812 w 157941"/>
              <a:gd name="connsiteY1" fmla="*/ 396 h 157950"/>
              <a:gd name="connsiteX2" fmla="*/ 396 w 157941"/>
              <a:gd name="connsiteY2" fmla="*/ 71137 h 157950"/>
              <a:gd name="connsiteX3" fmla="*/ 71130 w 157941"/>
              <a:gd name="connsiteY3" fmla="*/ 157555 h 157950"/>
              <a:gd name="connsiteX4" fmla="*/ 157546 w 157941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50">
                <a:moveTo>
                  <a:pt x="157546" y="86814"/>
                </a:moveTo>
                <a:cubicBezTo>
                  <a:pt x="161876" y="43417"/>
                  <a:pt x="130208" y="4727"/>
                  <a:pt x="86812" y="396"/>
                </a:cubicBezTo>
                <a:cubicBezTo>
                  <a:pt x="43415" y="-3934"/>
                  <a:pt x="4726" y="27740"/>
                  <a:pt x="396" y="71137"/>
                </a:cubicBezTo>
                <a:cubicBezTo>
                  <a:pt x="-3934" y="114534"/>
                  <a:pt x="27734" y="153224"/>
                  <a:pt x="71130" y="157555"/>
                </a:cubicBezTo>
                <a:cubicBezTo>
                  <a:pt x="114527" y="161886"/>
                  <a:pt x="153216" y="130212"/>
                  <a:pt x="157546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8" name="Textfeld 5">
            <a:extLst>
              <a:ext uri="{FF2B5EF4-FFF2-40B4-BE49-F238E27FC236}">
                <a16:creationId xmlns:a16="http://schemas.microsoft.com/office/drawing/2014/main" id="{F08AB2E5-E135-D34E-23C7-FF25D05BC62D}"/>
              </a:ext>
            </a:extLst>
          </p:cNvPr>
          <p:cNvSpPr txBox="1"/>
          <p:nvPr/>
        </p:nvSpPr>
        <p:spPr>
          <a:xfrm>
            <a:off x="463695" y="1581965"/>
            <a:ext cx="833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Chan et al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accent1"/>
                </a:solidFill>
              </a:rPr>
              <a:t>O(log</a:t>
            </a:r>
            <a:r>
              <a:rPr lang="en-US" sz="2400" baseline="30000" dirty="0">
                <a:solidFill>
                  <a:schemeClr val="accent1"/>
                </a:solidFill>
              </a:rPr>
              <a:t>10</a:t>
            </a:r>
            <a:r>
              <a:rPr lang="en-US" sz="2400" dirty="0">
                <a:solidFill>
                  <a:schemeClr val="accent1"/>
                </a:solidFill>
              </a:rPr>
              <a:t> n) </a:t>
            </a:r>
            <a:r>
              <a:rPr lang="en-US" sz="2400" dirty="0"/>
              <a:t>updates, </a:t>
            </a:r>
            <a:r>
              <a:rPr lang="en-US" sz="2400" dirty="0">
                <a:solidFill>
                  <a:schemeClr val="accent1"/>
                </a:solidFill>
              </a:rPr>
              <a:t>O(log n/loglog n) </a:t>
            </a:r>
            <a:r>
              <a:rPr lang="en-US" sz="2400" dirty="0"/>
              <a:t>queries </a:t>
            </a:r>
          </a:p>
        </p:txBody>
      </p:sp>
      <p:sp>
        <p:nvSpPr>
          <p:cNvPr id="109" name="Textfeld 5">
            <a:extLst>
              <a:ext uri="{FF2B5EF4-FFF2-40B4-BE49-F238E27FC236}">
                <a16:creationId xmlns:a16="http://schemas.microsoft.com/office/drawing/2014/main" id="{CD32735D-BDE2-361F-80DC-0F63065367CB}"/>
              </a:ext>
            </a:extLst>
          </p:cNvPr>
          <p:cNvSpPr txBox="1"/>
          <p:nvPr/>
        </p:nvSpPr>
        <p:spPr>
          <a:xfrm>
            <a:off x="539392" y="2183470"/>
            <a:ext cx="870773" cy="46166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UDG</a:t>
            </a:r>
          </a:p>
        </p:txBody>
      </p:sp>
      <p:sp>
        <p:nvSpPr>
          <p:cNvPr id="110" name="Textfeld 5">
            <a:extLst>
              <a:ext uri="{FF2B5EF4-FFF2-40B4-BE49-F238E27FC236}">
                <a16:creationId xmlns:a16="http://schemas.microsoft.com/office/drawing/2014/main" id="{7C3571CA-1C96-71A7-E9C5-EE5D221B2D30}"/>
              </a:ext>
            </a:extLst>
          </p:cNvPr>
          <p:cNvSpPr txBox="1"/>
          <p:nvPr/>
        </p:nvSpPr>
        <p:spPr>
          <a:xfrm>
            <a:off x="2748526" y="2183470"/>
            <a:ext cx="1260000" cy="46166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EMST</a:t>
            </a:r>
          </a:p>
        </p:txBody>
      </p:sp>
      <p:sp>
        <p:nvSpPr>
          <p:cNvPr id="111" name="Textfeld 5">
            <a:extLst>
              <a:ext uri="{FF2B5EF4-FFF2-40B4-BE49-F238E27FC236}">
                <a16:creationId xmlns:a16="http://schemas.microsoft.com/office/drawing/2014/main" id="{4E62A5CE-0908-8C9B-9F2C-26698FA8E4DE}"/>
              </a:ext>
            </a:extLst>
          </p:cNvPr>
          <p:cNvSpPr txBox="1"/>
          <p:nvPr/>
        </p:nvSpPr>
        <p:spPr>
          <a:xfrm>
            <a:off x="2520821" y="2973402"/>
            <a:ext cx="1715411" cy="46166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Holm et al.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D1A836CD-2325-8D52-8343-478BDF4C5D15}"/>
              </a:ext>
            </a:extLst>
          </p:cNvPr>
          <p:cNvCxnSpPr>
            <a:cxnSpLocks/>
          </p:cNvCxnSpPr>
          <p:nvPr/>
        </p:nvCxnSpPr>
        <p:spPr bwMode="auto">
          <a:xfrm>
            <a:off x="1410165" y="2382276"/>
            <a:ext cx="1306891" cy="143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8259B9B-48B4-7AB2-1160-B339A2621845}"/>
              </a:ext>
            </a:extLst>
          </p:cNvPr>
          <p:cNvCxnSpPr>
            <a:cxnSpLocks/>
          </p:cNvCxnSpPr>
          <p:nvPr/>
        </p:nvCxnSpPr>
        <p:spPr bwMode="auto">
          <a:xfrm>
            <a:off x="3110832" y="2644417"/>
            <a:ext cx="0" cy="3146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C97A8855-851B-BE2F-8DFD-AAE8CED65930}"/>
              </a:ext>
            </a:extLst>
          </p:cNvPr>
          <p:cNvCxnSpPr>
            <a:cxnSpLocks/>
          </p:cNvCxnSpPr>
          <p:nvPr/>
        </p:nvCxnSpPr>
        <p:spPr bwMode="auto">
          <a:xfrm flipV="1">
            <a:off x="3474818" y="2644417"/>
            <a:ext cx="0" cy="3146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6" name="Textfeld 5">
            <a:extLst>
              <a:ext uri="{FF2B5EF4-FFF2-40B4-BE49-F238E27FC236}">
                <a16:creationId xmlns:a16="http://schemas.microsoft.com/office/drawing/2014/main" id="{2B228065-6EAD-9DE0-1668-793176DE7E44}"/>
              </a:ext>
            </a:extLst>
          </p:cNvPr>
          <p:cNvSpPr txBox="1"/>
          <p:nvPr/>
        </p:nvSpPr>
        <p:spPr>
          <a:xfrm>
            <a:off x="463695" y="1110343"/>
            <a:ext cx="4099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dynamic set </a:t>
            </a:r>
            <a:r>
              <a:rPr lang="en-US" sz="2400" dirty="0">
                <a:solidFill>
                  <a:schemeClr val="accent1"/>
                </a:solidFill>
              </a:rPr>
              <a:t>P </a:t>
            </a:r>
            <a:r>
              <a:rPr lang="en-US" sz="2400" dirty="0">
                <a:solidFill>
                  <a:schemeClr val="accent1"/>
                </a:solidFill>
                <a:sym typeface="Symbol" panose="05050102010706020507" pitchFamily="18" charset="2"/>
              </a:rPr>
              <a:t> R</a:t>
            </a:r>
            <a:r>
              <a:rPr lang="en-US" sz="2400" baseline="30000" dirty="0">
                <a:solidFill>
                  <a:schemeClr val="accent1"/>
                </a:solidFill>
                <a:sym typeface="Symbol" panose="05050102010706020507" pitchFamily="18" charset="2"/>
              </a:rPr>
              <a:t>2</a:t>
            </a:r>
            <a:r>
              <a:rPr lang="en-US" sz="2400" dirty="0">
                <a:solidFill>
                  <a:schemeClr val="accent1"/>
                </a:solidFill>
                <a:sym typeface="Symbol" panose="05050102010706020507" pitchFamily="18" charset="2"/>
              </a:rPr>
              <a:t>, |P| = n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5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8" grpId="0" animBg="1"/>
      <p:bldP spid="39" grpId="0" animBg="1"/>
      <p:bldP spid="87" grpId="0" animBg="1"/>
      <p:bldP spid="90" grpId="0" animBg="1"/>
      <p:bldP spid="92" grpId="0" animBg="1"/>
      <p:bldP spid="96" grpId="0" animBg="1"/>
      <p:bldP spid="101" grpId="0" animBg="1"/>
      <p:bldP spid="108" grpId="0"/>
      <p:bldP spid="109" grpId="0" animBg="1"/>
      <p:bldP spid="110" grpId="0" animBg="1"/>
      <p:bldP spid="1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97884-01CF-4A24-0412-26255A612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3D50087-EA93-CB71-5C75-89D539E57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Wolfgang Mulzer –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/>
              <a:t>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7D7190F-5991-7259-46BF-0494F135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Title 76">
            <a:extLst>
              <a:ext uri="{FF2B5EF4-FFF2-40B4-BE49-F238E27FC236}">
                <a16:creationId xmlns:a16="http://schemas.microsoft.com/office/drawing/2014/main" id="{691905A7-B6F9-85F2-682A-A52E2B06A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Connectivity in Unit Disk Graphs</a:t>
            </a:r>
            <a:endParaRPr lang="en-DE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EDC816C-DBFB-B43C-D7CF-F4304805FDBF}"/>
              </a:ext>
            </a:extLst>
          </p:cNvPr>
          <p:cNvSpPr/>
          <p:nvPr/>
        </p:nvSpPr>
        <p:spPr>
          <a:xfrm>
            <a:off x="3828197" y="5578148"/>
            <a:ext cx="743803" cy="535548"/>
          </a:xfrm>
          <a:custGeom>
            <a:avLst/>
            <a:gdLst>
              <a:gd name="connsiteX0" fmla="*/ 0 w 938507"/>
              <a:gd name="connsiteY0" fmla="*/ 0 h 70038"/>
              <a:gd name="connsiteX1" fmla="*/ 938508 w 938507"/>
              <a:gd name="connsiteY1" fmla="*/ 70038 h 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8507" h="70038">
                <a:moveTo>
                  <a:pt x="0" y="0"/>
                </a:moveTo>
                <a:lnTo>
                  <a:pt x="938508" y="70038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EC807CC-109B-C5AC-260B-6ACAA5855C45}"/>
              </a:ext>
            </a:extLst>
          </p:cNvPr>
          <p:cNvSpPr>
            <a:spLocks noChangeAspect="1"/>
          </p:cNvSpPr>
          <p:nvPr/>
        </p:nvSpPr>
        <p:spPr>
          <a:xfrm>
            <a:off x="4754582" y="4094164"/>
            <a:ext cx="183600" cy="183600"/>
          </a:xfrm>
          <a:custGeom>
            <a:avLst/>
            <a:gdLst>
              <a:gd name="connsiteX0" fmla="*/ 157555 w 157951"/>
              <a:gd name="connsiteY0" fmla="*/ 86803 h 157939"/>
              <a:gd name="connsiteX1" fmla="*/ 86814 w 157951"/>
              <a:gd name="connsiteY1" fmla="*/ 396 h 157939"/>
              <a:gd name="connsiteX2" fmla="*/ 396 w 157951"/>
              <a:gd name="connsiteY2" fmla="*/ 71126 h 157939"/>
              <a:gd name="connsiteX3" fmla="*/ 71137 w 157951"/>
              <a:gd name="connsiteY3" fmla="*/ 157544 h 157939"/>
              <a:gd name="connsiteX4" fmla="*/ 157555 w 157951"/>
              <a:gd name="connsiteY4" fmla="*/ 86803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39">
                <a:moveTo>
                  <a:pt x="157555" y="86803"/>
                </a:moveTo>
                <a:cubicBezTo>
                  <a:pt x="161886" y="43417"/>
                  <a:pt x="130212" y="4727"/>
                  <a:pt x="86814" y="396"/>
                </a:cubicBezTo>
                <a:cubicBezTo>
                  <a:pt x="43417" y="-3934"/>
                  <a:pt x="4727" y="27728"/>
                  <a:pt x="396" y="71126"/>
                </a:cubicBezTo>
                <a:cubicBezTo>
                  <a:pt x="-3934" y="114523"/>
                  <a:pt x="27740" y="153213"/>
                  <a:pt x="71137" y="157544"/>
                </a:cubicBezTo>
                <a:cubicBezTo>
                  <a:pt x="114535" y="161874"/>
                  <a:pt x="153224" y="130200"/>
                  <a:pt x="157555" y="86803"/>
                </a:cubicBezTo>
              </a:path>
            </a:pathLst>
          </a:custGeom>
          <a:solidFill>
            <a:schemeClr val="accent1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F1B14BF-961F-A009-FBBC-AC388D38F7DD}"/>
              </a:ext>
            </a:extLst>
          </p:cNvPr>
          <p:cNvSpPr>
            <a:spLocks noChangeAspect="1"/>
          </p:cNvSpPr>
          <p:nvPr/>
        </p:nvSpPr>
        <p:spPr>
          <a:xfrm>
            <a:off x="4692249" y="5181791"/>
            <a:ext cx="183600" cy="183600"/>
          </a:xfrm>
          <a:custGeom>
            <a:avLst/>
            <a:gdLst>
              <a:gd name="connsiteX0" fmla="*/ 157555 w 157950"/>
              <a:gd name="connsiteY0" fmla="*/ 86814 h 157944"/>
              <a:gd name="connsiteX1" fmla="*/ 86814 w 157950"/>
              <a:gd name="connsiteY1" fmla="*/ 396 h 157944"/>
              <a:gd name="connsiteX2" fmla="*/ 396 w 157950"/>
              <a:gd name="connsiteY2" fmla="*/ 71137 h 157944"/>
              <a:gd name="connsiteX3" fmla="*/ 71137 w 157950"/>
              <a:gd name="connsiteY3" fmla="*/ 157548 h 157944"/>
              <a:gd name="connsiteX4" fmla="*/ 157555 w 157950"/>
              <a:gd name="connsiteY4" fmla="*/ 86814 h 15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44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23"/>
                  <a:pt x="27740" y="153219"/>
                  <a:pt x="71137" y="157548"/>
                </a:cubicBezTo>
                <a:cubicBezTo>
                  <a:pt x="114535" y="161879"/>
                  <a:pt x="153224" y="130210"/>
                  <a:pt x="157555" y="86814"/>
                </a:cubicBezTo>
              </a:path>
            </a:pathLst>
          </a:custGeom>
          <a:solidFill>
            <a:schemeClr val="accent1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5905AE6-DBE1-161C-2277-3CDDB97FD81C}"/>
              </a:ext>
            </a:extLst>
          </p:cNvPr>
          <p:cNvSpPr>
            <a:spLocks noChangeAspect="1"/>
          </p:cNvSpPr>
          <p:nvPr/>
        </p:nvSpPr>
        <p:spPr>
          <a:xfrm>
            <a:off x="5126843" y="5557677"/>
            <a:ext cx="183600" cy="183600"/>
          </a:xfrm>
          <a:custGeom>
            <a:avLst/>
            <a:gdLst>
              <a:gd name="connsiteX0" fmla="*/ 157555 w 157950"/>
              <a:gd name="connsiteY0" fmla="*/ 86812 h 157941"/>
              <a:gd name="connsiteX1" fmla="*/ 86814 w 157950"/>
              <a:gd name="connsiteY1" fmla="*/ 396 h 157941"/>
              <a:gd name="connsiteX2" fmla="*/ 396 w 157950"/>
              <a:gd name="connsiteY2" fmla="*/ 71130 h 157941"/>
              <a:gd name="connsiteX3" fmla="*/ 71137 w 157950"/>
              <a:gd name="connsiteY3" fmla="*/ 157546 h 157941"/>
              <a:gd name="connsiteX4" fmla="*/ 157555 w 157950"/>
              <a:gd name="connsiteY4" fmla="*/ 86812 h 15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41">
                <a:moveTo>
                  <a:pt x="157555" y="86812"/>
                </a:moveTo>
                <a:cubicBezTo>
                  <a:pt x="161885" y="43415"/>
                  <a:pt x="130211" y="4725"/>
                  <a:pt x="86814" y="396"/>
                </a:cubicBezTo>
                <a:cubicBezTo>
                  <a:pt x="43417" y="-3933"/>
                  <a:pt x="4727" y="27734"/>
                  <a:pt x="396" y="71130"/>
                </a:cubicBezTo>
                <a:cubicBezTo>
                  <a:pt x="-3935" y="114526"/>
                  <a:pt x="27739" y="153216"/>
                  <a:pt x="71137" y="157546"/>
                </a:cubicBezTo>
                <a:cubicBezTo>
                  <a:pt x="114534" y="161876"/>
                  <a:pt x="153224" y="130208"/>
                  <a:pt x="157555" y="86812"/>
                </a:cubicBezTo>
              </a:path>
            </a:pathLst>
          </a:custGeom>
          <a:solidFill>
            <a:schemeClr val="accent1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232669C-1C6B-C179-0811-25E00DBA1130}"/>
              </a:ext>
            </a:extLst>
          </p:cNvPr>
          <p:cNvSpPr/>
          <p:nvPr/>
        </p:nvSpPr>
        <p:spPr>
          <a:xfrm>
            <a:off x="2711662" y="4484498"/>
            <a:ext cx="3" cy="11"/>
          </a:xfrm>
          <a:custGeom>
            <a:avLst/>
            <a:gdLst>
              <a:gd name="connsiteX0" fmla="*/ 3 w 3"/>
              <a:gd name="connsiteY0" fmla="*/ 12 h 11"/>
              <a:gd name="connsiteX1" fmla="*/ 0 w 3"/>
              <a:gd name="connsiteY1" fmla="*/ 0 h 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" h="11">
                <a:moveTo>
                  <a:pt x="3" y="12"/>
                </a:moveTo>
                <a:lnTo>
                  <a:pt x="0" y="0"/>
                </a:lnTo>
              </a:path>
            </a:pathLst>
          </a:custGeom>
          <a:noFill/>
          <a:ln w="27424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DF2A436B-6B6F-CF02-EF6E-7079B4B47A0E}"/>
              </a:ext>
            </a:extLst>
          </p:cNvPr>
          <p:cNvSpPr>
            <a:spLocks noChangeAspect="1"/>
          </p:cNvSpPr>
          <p:nvPr/>
        </p:nvSpPr>
        <p:spPr>
          <a:xfrm>
            <a:off x="5774710" y="4177039"/>
            <a:ext cx="183600" cy="183600"/>
          </a:xfrm>
          <a:custGeom>
            <a:avLst/>
            <a:gdLst>
              <a:gd name="connsiteX0" fmla="*/ 157555 w 157950"/>
              <a:gd name="connsiteY0" fmla="*/ 86814 h 157950"/>
              <a:gd name="connsiteX1" fmla="*/ 86814 w 157950"/>
              <a:gd name="connsiteY1" fmla="*/ 396 h 157950"/>
              <a:gd name="connsiteX2" fmla="*/ 396 w 157950"/>
              <a:gd name="connsiteY2" fmla="*/ 71137 h 157950"/>
              <a:gd name="connsiteX3" fmla="*/ 71137 w 157950"/>
              <a:gd name="connsiteY3" fmla="*/ 157555 h 157950"/>
              <a:gd name="connsiteX4" fmla="*/ 157555 w 157950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50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6" y="-3934"/>
                  <a:pt x="4727" y="27740"/>
                  <a:pt x="396" y="71137"/>
                </a:cubicBezTo>
                <a:cubicBezTo>
                  <a:pt x="-3934" y="114534"/>
                  <a:pt x="27740" y="153224"/>
                  <a:pt x="71137" y="157555"/>
                </a:cubicBezTo>
                <a:cubicBezTo>
                  <a:pt x="114535" y="161885"/>
                  <a:pt x="153224" y="130212"/>
                  <a:pt x="157555" y="86814"/>
                </a:cubicBezTo>
              </a:path>
            </a:pathLst>
          </a:custGeom>
          <a:solidFill>
            <a:schemeClr val="accent1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A8BFBB4C-8CBC-F2DE-8851-0D48F52DC185}"/>
              </a:ext>
            </a:extLst>
          </p:cNvPr>
          <p:cNvSpPr>
            <a:spLocks noChangeAspect="1"/>
          </p:cNvSpPr>
          <p:nvPr/>
        </p:nvSpPr>
        <p:spPr>
          <a:xfrm>
            <a:off x="4479749" y="5998740"/>
            <a:ext cx="183600" cy="183600"/>
          </a:xfrm>
          <a:custGeom>
            <a:avLst/>
            <a:gdLst>
              <a:gd name="connsiteX0" fmla="*/ 157555 w 157951"/>
              <a:gd name="connsiteY0" fmla="*/ 86812 h 157941"/>
              <a:gd name="connsiteX1" fmla="*/ 86814 w 157951"/>
              <a:gd name="connsiteY1" fmla="*/ 396 h 157941"/>
              <a:gd name="connsiteX2" fmla="*/ 396 w 157951"/>
              <a:gd name="connsiteY2" fmla="*/ 71130 h 157941"/>
              <a:gd name="connsiteX3" fmla="*/ 71137 w 157951"/>
              <a:gd name="connsiteY3" fmla="*/ 157546 h 157941"/>
              <a:gd name="connsiteX4" fmla="*/ 157555 w 157951"/>
              <a:gd name="connsiteY4" fmla="*/ 86812 h 15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41">
                <a:moveTo>
                  <a:pt x="157555" y="86812"/>
                </a:moveTo>
                <a:cubicBezTo>
                  <a:pt x="161885" y="43415"/>
                  <a:pt x="130212" y="4726"/>
                  <a:pt x="86814" y="396"/>
                </a:cubicBezTo>
                <a:cubicBezTo>
                  <a:pt x="43417" y="-3934"/>
                  <a:pt x="4727" y="27734"/>
                  <a:pt x="396" y="71130"/>
                </a:cubicBezTo>
                <a:cubicBezTo>
                  <a:pt x="-3934" y="114527"/>
                  <a:pt x="27739" y="153216"/>
                  <a:pt x="71137" y="157546"/>
                </a:cubicBezTo>
                <a:cubicBezTo>
                  <a:pt x="114535" y="161876"/>
                  <a:pt x="153224" y="130208"/>
                  <a:pt x="157555" y="86812"/>
                </a:cubicBezTo>
              </a:path>
            </a:pathLst>
          </a:custGeom>
          <a:solidFill>
            <a:schemeClr val="accent1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B558B7BD-83E9-B917-D8D2-F782AA86A740}"/>
              </a:ext>
            </a:extLst>
          </p:cNvPr>
          <p:cNvSpPr>
            <a:spLocks noChangeAspect="1"/>
          </p:cNvSpPr>
          <p:nvPr/>
        </p:nvSpPr>
        <p:spPr>
          <a:xfrm>
            <a:off x="5035043" y="4743417"/>
            <a:ext cx="183600" cy="183600"/>
          </a:xfrm>
          <a:custGeom>
            <a:avLst/>
            <a:gdLst>
              <a:gd name="connsiteX0" fmla="*/ 157544 w 157939"/>
              <a:gd name="connsiteY0" fmla="*/ 86803 h 157939"/>
              <a:gd name="connsiteX1" fmla="*/ 86803 w 157939"/>
              <a:gd name="connsiteY1" fmla="*/ 396 h 157939"/>
              <a:gd name="connsiteX2" fmla="*/ 396 w 157939"/>
              <a:gd name="connsiteY2" fmla="*/ 71126 h 157939"/>
              <a:gd name="connsiteX3" fmla="*/ 71126 w 157939"/>
              <a:gd name="connsiteY3" fmla="*/ 157544 h 157939"/>
              <a:gd name="connsiteX4" fmla="*/ 157544 w 157939"/>
              <a:gd name="connsiteY4" fmla="*/ 86803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4" y="86803"/>
                </a:moveTo>
                <a:cubicBezTo>
                  <a:pt x="161874" y="43417"/>
                  <a:pt x="130200" y="4727"/>
                  <a:pt x="86803" y="396"/>
                </a:cubicBezTo>
                <a:cubicBezTo>
                  <a:pt x="43417" y="-3934"/>
                  <a:pt x="4727" y="27728"/>
                  <a:pt x="396" y="71126"/>
                </a:cubicBezTo>
                <a:cubicBezTo>
                  <a:pt x="-3934" y="114523"/>
                  <a:pt x="27728" y="153213"/>
                  <a:pt x="71126" y="157544"/>
                </a:cubicBezTo>
                <a:cubicBezTo>
                  <a:pt x="114523" y="161874"/>
                  <a:pt x="153213" y="130200"/>
                  <a:pt x="157544" y="86803"/>
                </a:cubicBezTo>
              </a:path>
            </a:pathLst>
          </a:custGeom>
          <a:solidFill>
            <a:schemeClr val="accent1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71E5AA53-C392-9715-5CBD-451EE29A3019}"/>
              </a:ext>
            </a:extLst>
          </p:cNvPr>
          <p:cNvSpPr>
            <a:spLocks noChangeAspect="1"/>
          </p:cNvSpPr>
          <p:nvPr/>
        </p:nvSpPr>
        <p:spPr>
          <a:xfrm>
            <a:off x="3764070" y="5483036"/>
            <a:ext cx="183600" cy="183600"/>
          </a:xfrm>
          <a:custGeom>
            <a:avLst/>
            <a:gdLst>
              <a:gd name="connsiteX0" fmla="*/ 157544 w 157939"/>
              <a:gd name="connsiteY0" fmla="*/ 86812 h 157941"/>
              <a:gd name="connsiteX1" fmla="*/ 86814 w 157939"/>
              <a:gd name="connsiteY1" fmla="*/ 396 h 157941"/>
              <a:gd name="connsiteX2" fmla="*/ 396 w 157939"/>
              <a:gd name="connsiteY2" fmla="*/ 71130 h 157941"/>
              <a:gd name="connsiteX3" fmla="*/ 71126 w 157939"/>
              <a:gd name="connsiteY3" fmla="*/ 157546 h 157941"/>
              <a:gd name="connsiteX4" fmla="*/ 157544 w 157939"/>
              <a:gd name="connsiteY4" fmla="*/ 86812 h 15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41">
                <a:moveTo>
                  <a:pt x="157544" y="86812"/>
                </a:moveTo>
                <a:cubicBezTo>
                  <a:pt x="161874" y="43415"/>
                  <a:pt x="130211" y="4726"/>
                  <a:pt x="86814" y="396"/>
                </a:cubicBezTo>
                <a:cubicBezTo>
                  <a:pt x="43417" y="-3934"/>
                  <a:pt x="4727" y="27734"/>
                  <a:pt x="396" y="71130"/>
                </a:cubicBezTo>
                <a:cubicBezTo>
                  <a:pt x="-3934" y="114526"/>
                  <a:pt x="27728" y="153216"/>
                  <a:pt x="71126" y="157546"/>
                </a:cubicBezTo>
                <a:cubicBezTo>
                  <a:pt x="114523" y="161876"/>
                  <a:pt x="153213" y="130208"/>
                  <a:pt x="157544" y="86812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830794D-6C71-6DDD-F83F-A5EFE5994E43}"/>
              </a:ext>
            </a:extLst>
          </p:cNvPr>
          <p:cNvSpPr>
            <a:spLocks noChangeAspect="1"/>
          </p:cNvSpPr>
          <p:nvPr/>
        </p:nvSpPr>
        <p:spPr>
          <a:xfrm>
            <a:off x="3333627" y="5794668"/>
            <a:ext cx="183600" cy="183600"/>
          </a:xfrm>
          <a:custGeom>
            <a:avLst/>
            <a:gdLst>
              <a:gd name="connsiteX0" fmla="*/ 157555 w 157950"/>
              <a:gd name="connsiteY0" fmla="*/ 86812 h 157941"/>
              <a:gd name="connsiteX1" fmla="*/ 86814 w 157950"/>
              <a:gd name="connsiteY1" fmla="*/ 396 h 157941"/>
              <a:gd name="connsiteX2" fmla="*/ 396 w 157950"/>
              <a:gd name="connsiteY2" fmla="*/ 71130 h 157941"/>
              <a:gd name="connsiteX3" fmla="*/ 71137 w 157950"/>
              <a:gd name="connsiteY3" fmla="*/ 157546 h 157941"/>
              <a:gd name="connsiteX4" fmla="*/ 157555 w 157950"/>
              <a:gd name="connsiteY4" fmla="*/ 86812 h 15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41">
                <a:moveTo>
                  <a:pt x="157555" y="86812"/>
                </a:moveTo>
                <a:cubicBezTo>
                  <a:pt x="161885" y="43415"/>
                  <a:pt x="130211" y="4726"/>
                  <a:pt x="86814" y="396"/>
                </a:cubicBezTo>
                <a:cubicBezTo>
                  <a:pt x="43417" y="-3934"/>
                  <a:pt x="4727" y="27734"/>
                  <a:pt x="396" y="71130"/>
                </a:cubicBezTo>
                <a:cubicBezTo>
                  <a:pt x="-3935" y="114527"/>
                  <a:pt x="27739" y="153216"/>
                  <a:pt x="71137" y="157546"/>
                </a:cubicBezTo>
                <a:cubicBezTo>
                  <a:pt x="114534" y="161876"/>
                  <a:pt x="153224" y="130208"/>
                  <a:pt x="157555" y="86812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B071A8C3-4E63-E196-5DBF-2FE42300F7E3}"/>
              </a:ext>
            </a:extLst>
          </p:cNvPr>
          <p:cNvSpPr>
            <a:spLocks noChangeAspect="1"/>
          </p:cNvSpPr>
          <p:nvPr/>
        </p:nvSpPr>
        <p:spPr>
          <a:xfrm>
            <a:off x="2805091" y="5181330"/>
            <a:ext cx="183600" cy="183600"/>
          </a:xfrm>
          <a:custGeom>
            <a:avLst/>
            <a:gdLst>
              <a:gd name="connsiteX0" fmla="*/ 157546 w 157941"/>
              <a:gd name="connsiteY0" fmla="*/ 86814 h 157946"/>
              <a:gd name="connsiteX1" fmla="*/ 86812 w 157941"/>
              <a:gd name="connsiteY1" fmla="*/ 396 h 157946"/>
              <a:gd name="connsiteX2" fmla="*/ 396 w 157941"/>
              <a:gd name="connsiteY2" fmla="*/ 71137 h 157946"/>
              <a:gd name="connsiteX3" fmla="*/ 71130 w 157941"/>
              <a:gd name="connsiteY3" fmla="*/ 157550 h 157946"/>
              <a:gd name="connsiteX4" fmla="*/ 157546 w 157941"/>
              <a:gd name="connsiteY4" fmla="*/ 86814 h 15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6">
                <a:moveTo>
                  <a:pt x="157546" y="86814"/>
                </a:moveTo>
                <a:cubicBezTo>
                  <a:pt x="161876" y="43417"/>
                  <a:pt x="130208" y="4727"/>
                  <a:pt x="86812" y="396"/>
                </a:cubicBezTo>
                <a:cubicBezTo>
                  <a:pt x="43415" y="-3934"/>
                  <a:pt x="4726" y="27739"/>
                  <a:pt x="396" y="71137"/>
                </a:cubicBezTo>
                <a:cubicBezTo>
                  <a:pt x="-3934" y="114531"/>
                  <a:pt x="27734" y="153221"/>
                  <a:pt x="71130" y="157550"/>
                </a:cubicBezTo>
                <a:cubicBezTo>
                  <a:pt x="114526" y="161881"/>
                  <a:pt x="153216" y="130213"/>
                  <a:pt x="157546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5519995-1AE9-7388-5CA8-17CFFECBDBFB}"/>
              </a:ext>
            </a:extLst>
          </p:cNvPr>
          <p:cNvSpPr>
            <a:spLocks noChangeAspect="1"/>
          </p:cNvSpPr>
          <p:nvPr/>
        </p:nvSpPr>
        <p:spPr>
          <a:xfrm>
            <a:off x="3346242" y="4030713"/>
            <a:ext cx="183600" cy="183600"/>
          </a:xfrm>
          <a:custGeom>
            <a:avLst/>
            <a:gdLst>
              <a:gd name="connsiteX0" fmla="*/ 157555 w 157950"/>
              <a:gd name="connsiteY0" fmla="*/ 86814 h 157951"/>
              <a:gd name="connsiteX1" fmla="*/ 86814 w 157950"/>
              <a:gd name="connsiteY1" fmla="*/ 396 h 157951"/>
              <a:gd name="connsiteX2" fmla="*/ 396 w 157950"/>
              <a:gd name="connsiteY2" fmla="*/ 71137 h 157951"/>
              <a:gd name="connsiteX3" fmla="*/ 71137 w 157950"/>
              <a:gd name="connsiteY3" fmla="*/ 157555 h 157951"/>
              <a:gd name="connsiteX4" fmla="*/ 157555 w 157950"/>
              <a:gd name="connsiteY4" fmla="*/ 86814 h 15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51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5"/>
                  <a:pt x="27739" y="153224"/>
                  <a:pt x="71137" y="157555"/>
                </a:cubicBezTo>
                <a:cubicBezTo>
                  <a:pt x="114534" y="161886"/>
                  <a:pt x="153224" y="130212"/>
                  <a:pt x="157555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AA87162-D93E-E3D4-D8AD-498CAAE775D2}"/>
              </a:ext>
            </a:extLst>
          </p:cNvPr>
          <p:cNvSpPr>
            <a:spLocks noChangeAspect="1"/>
          </p:cNvSpPr>
          <p:nvPr/>
        </p:nvSpPr>
        <p:spPr>
          <a:xfrm>
            <a:off x="2632690" y="4405523"/>
            <a:ext cx="183600" cy="183600"/>
          </a:xfrm>
          <a:custGeom>
            <a:avLst/>
            <a:gdLst>
              <a:gd name="connsiteX0" fmla="*/ 157546 w 157941"/>
              <a:gd name="connsiteY0" fmla="*/ 86814 h 157950"/>
              <a:gd name="connsiteX1" fmla="*/ 86812 w 157941"/>
              <a:gd name="connsiteY1" fmla="*/ 396 h 157950"/>
              <a:gd name="connsiteX2" fmla="*/ 396 w 157941"/>
              <a:gd name="connsiteY2" fmla="*/ 71137 h 157950"/>
              <a:gd name="connsiteX3" fmla="*/ 71130 w 157941"/>
              <a:gd name="connsiteY3" fmla="*/ 157555 h 157950"/>
              <a:gd name="connsiteX4" fmla="*/ 157546 w 157941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50">
                <a:moveTo>
                  <a:pt x="157546" y="86814"/>
                </a:moveTo>
                <a:cubicBezTo>
                  <a:pt x="161876" y="43417"/>
                  <a:pt x="130208" y="4727"/>
                  <a:pt x="86812" y="396"/>
                </a:cubicBezTo>
                <a:cubicBezTo>
                  <a:pt x="43415" y="-3934"/>
                  <a:pt x="4726" y="27740"/>
                  <a:pt x="396" y="71137"/>
                </a:cubicBezTo>
                <a:cubicBezTo>
                  <a:pt x="-3934" y="114534"/>
                  <a:pt x="27734" y="153224"/>
                  <a:pt x="71130" y="157555"/>
                </a:cubicBezTo>
                <a:cubicBezTo>
                  <a:pt x="114527" y="161886"/>
                  <a:pt x="153216" y="130212"/>
                  <a:pt x="157546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Textfeld 5">
            <a:extLst>
              <a:ext uri="{FF2B5EF4-FFF2-40B4-BE49-F238E27FC236}">
                <a16:creationId xmlns:a16="http://schemas.microsoft.com/office/drawing/2014/main" id="{17EDC640-EADC-3EF4-391F-0B400B39BC46}"/>
              </a:ext>
            </a:extLst>
          </p:cNvPr>
          <p:cNvSpPr txBox="1"/>
          <p:nvPr/>
        </p:nvSpPr>
        <p:spPr>
          <a:xfrm>
            <a:off x="6205125" y="2183370"/>
            <a:ext cx="1312131" cy="46166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DBCP</a:t>
            </a:r>
          </a:p>
        </p:txBody>
      </p:sp>
      <p:sp>
        <p:nvSpPr>
          <p:cNvPr id="55" name="Textfeld 5">
            <a:extLst>
              <a:ext uri="{FF2B5EF4-FFF2-40B4-BE49-F238E27FC236}">
                <a16:creationId xmlns:a16="http://schemas.microsoft.com/office/drawing/2014/main" id="{9AF26AAE-1E0A-A9A9-1916-348BADA86A14}"/>
              </a:ext>
            </a:extLst>
          </p:cNvPr>
          <p:cNvSpPr txBox="1"/>
          <p:nvPr/>
        </p:nvSpPr>
        <p:spPr>
          <a:xfrm>
            <a:off x="1491449" y="4972522"/>
            <a:ext cx="1233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 A </a:t>
            </a:r>
            <a:r>
              <a:rPr lang="en-US" sz="2400" dirty="0">
                <a:solidFill>
                  <a:schemeClr val="accent1"/>
                </a:solidFill>
                <a:sym typeface="Symbol" panose="05050102010706020507" pitchFamily="18" charset="2"/>
              </a:rPr>
              <a:t> R²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6" name="Textfeld 5">
            <a:extLst>
              <a:ext uri="{FF2B5EF4-FFF2-40B4-BE49-F238E27FC236}">
                <a16:creationId xmlns:a16="http://schemas.microsoft.com/office/drawing/2014/main" id="{081BFA24-25E6-A4B4-2873-231DADB640D4}"/>
              </a:ext>
            </a:extLst>
          </p:cNvPr>
          <p:cNvSpPr txBox="1"/>
          <p:nvPr/>
        </p:nvSpPr>
        <p:spPr>
          <a:xfrm>
            <a:off x="5698914" y="4783406"/>
            <a:ext cx="1233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 B </a:t>
            </a:r>
            <a:r>
              <a:rPr lang="en-US" sz="2400" dirty="0">
                <a:solidFill>
                  <a:schemeClr val="accent1"/>
                </a:solidFill>
                <a:sym typeface="Symbol" panose="05050102010706020507" pitchFamily="18" charset="2"/>
              </a:rPr>
              <a:t> R²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3772A61-72C5-4434-D13A-F794449A97C9}"/>
              </a:ext>
            </a:extLst>
          </p:cNvPr>
          <p:cNvCxnSpPr>
            <a:cxnSpLocks/>
            <a:stCxn id="11" idx="3"/>
            <a:endCxn id="54" idx="1"/>
          </p:cNvCxnSpPr>
          <p:nvPr/>
        </p:nvCxnSpPr>
        <p:spPr bwMode="auto">
          <a:xfrm>
            <a:off x="4008526" y="2414203"/>
            <a:ext cx="2196599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Textfeld 5">
            <a:extLst>
              <a:ext uri="{FF2B5EF4-FFF2-40B4-BE49-F238E27FC236}">
                <a16:creationId xmlns:a16="http://schemas.microsoft.com/office/drawing/2014/main" id="{FDDCA63C-E08C-9313-C110-2CC0F7D5FD43}"/>
              </a:ext>
            </a:extLst>
          </p:cNvPr>
          <p:cNvSpPr txBox="1"/>
          <p:nvPr/>
        </p:nvSpPr>
        <p:spPr>
          <a:xfrm>
            <a:off x="4888162" y="1941489"/>
            <a:ext cx="142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O(log</a:t>
            </a:r>
            <a:r>
              <a:rPr lang="en-US" sz="2400" baseline="30000" dirty="0">
                <a:solidFill>
                  <a:schemeClr val="accent1"/>
                </a:solidFill>
              </a:rPr>
              <a:t>2</a:t>
            </a:r>
            <a:r>
              <a:rPr lang="en-US" sz="2400" dirty="0">
                <a:solidFill>
                  <a:schemeClr val="accent1"/>
                </a:solidFill>
              </a:rPr>
              <a:t>n)</a:t>
            </a:r>
          </a:p>
        </p:txBody>
      </p:sp>
      <p:sp>
        <p:nvSpPr>
          <p:cNvPr id="67" name="Textfeld 5">
            <a:extLst>
              <a:ext uri="{FF2B5EF4-FFF2-40B4-BE49-F238E27FC236}">
                <a16:creationId xmlns:a16="http://schemas.microsoft.com/office/drawing/2014/main" id="{B3A5C8F7-0C82-C9D6-DAD0-3580B33F0D95}"/>
              </a:ext>
            </a:extLst>
          </p:cNvPr>
          <p:cNvSpPr txBox="1"/>
          <p:nvPr/>
        </p:nvSpPr>
        <p:spPr>
          <a:xfrm>
            <a:off x="4936445" y="2450452"/>
            <a:ext cx="142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Agarwal</a:t>
            </a:r>
            <a:br>
              <a:rPr lang="en-US" sz="2400" dirty="0">
                <a:solidFill>
                  <a:schemeClr val="accent5"/>
                </a:solidFill>
              </a:rPr>
            </a:br>
            <a:r>
              <a:rPr lang="en-US" sz="2400" dirty="0">
                <a:solidFill>
                  <a:schemeClr val="accent5"/>
                </a:solidFill>
              </a:rPr>
              <a:t>et al.</a:t>
            </a:r>
          </a:p>
        </p:txBody>
      </p:sp>
      <p:sp>
        <p:nvSpPr>
          <p:cNvPr id="2" name="Textfeld 5">
            <a:extLst>
              <a:ext uri="{FF2B5EF4-FFF2-40B4-BE49-F238E27FC236}">
                <a16:creationId xmlns:a16="http://schemas.microsoft.com/office/drawing/2014/main" id="{4F73F740-F494-AF0C-076A-1712356BF904}"/>
              </a:ext>
            </a:extLst>
          </p:cNvPr>
          <p:cNvSpPr txBox="1"/>
          <p:nvPr/>
        </p:nvSpPr>
        <p:spPr>
          <a:xfrm>
            <a:off x="463695" y="1581965"/>
            <a:ext cx="833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Chan et al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accent1"/>
                </a:solidFill>
              </a:rPr>
              <a:t>O(log</a:t>
            </a:r>
            <a:r>
              <a:rPr lang="en-US" sz="2400" baseline="30000" dirty="0">
                <a:solidFill>
                  <a:schemeClr val="accent1"/>
                </a:solidFill>
              </a:rPr>
              <a:t>10</a:t>
            </a:r>
            <a:r>
              <a:rPr lang="en-US" sz="2400" dirty="0">
                <a:solidFill>
                  <a:schemeClr val="accent1"/>
                </a:solidFill>
              </a:rPr>
              <a:t> n) </a:t>
            </a:r>
            <a:r>
              <a:rPr lang="en-US" sz="2400" dirty="0"/>
              <a:t>updates, </a:t>
            </a:r>
            <a:r>
              <a:rPr lang="en-US" sz="2400" dirty="0">
                <a:solidFill>
                  <a:schemeClr val="accent1"/>
                </a:solidFill>
              </a:rPr>
              <a:t>O(log n/loglog n) </a:t>
            </a:r>
            <a:r>
              <a:rPr lang="en-US" sz="2400" dirty="0"/>
              <a:t>queries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21298EF-BE58-A272-5194-09F1EB5BFD34}"/>
              </a:ext>
            </a:extLst>
          </p:cNvPr>
          <p:cNvSpPr txBox="1"/>
          <p:nvPr/>
        </p:nvSpPr>
        <p:spPr>
          <a:xfrm>
            <a:off x="463695" y="1110343"/>
            <a:ext cx="4099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dynamic set </a:t>
            </a:r>
            <a:r>
              <a:rPr lang="en-US" sz="2400" dirty="0">
                <a:solidFill>
                  <a:schemeClr val="accent1"/>
                </a:solidFill>
              </a:rPr>
              <a:t>P </a:t>
            </a:r>
            <a:r>
              <a:rPr lang="en-US" sz="2400" dirty="0">
                <a:solidFill>
                  <a:schemeClr val="accent1"/>
                </a:solidFill>
                <a:sym typeface="Symbol" panose="05050102010706020507" pitchFamily="18" charset="2"/>
              </a:rPr>
              <a:t> R</a:t>
            </a:r>
            <a:r>
              <a:rPr lang="en-US" sz="2400" baseline="30000" dirty="0">
                <a:solidFill>
                  <a:schemeClr val="accent1"/>
                </a:solidFill>
                <a:sym typeface="Symbol" panose="05050102010706020507" pitchFamily="18" charset="2"/>
              </a:rPr>
              <a:t>2</a:t>
            </a:r>
            <a:r>
              <a:rPr lang="en-US" sz="2400" dirty="0">
                <a:solidFill>
                  <a:schemeClr val="accent1"/>
                </a:solidFill>
                <a:sym typeface="Symbol" panose="05050102010706020507" pitchFamily="18" charset="2"/>
              </a:rPr>
              <a:t>, |P| = n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id="{816DECD7-B34C-D82B-C1FE-D5ABCF6509E2}"/>
              </a:ext>
            </a:extLst>
          </p:cNvPr>
          <p:cNvSpPr txBox="1"/>
          <p:nvPr/>
        </p:nvSpPr>
        <p:spPr>
          <a:xfrm>
            <a:off x="3826779" y="2546628"/>
            <a:ext cx="149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queries</a:t>
            </a:r>
          </a:p>
        </p:txBody>
      </p:sp>
      <p:sp>
        <p:nvSpPr>
          <p:cNvPr id="8" name="Textfeld 5">
            <a:extLst>
              <a:ext uri="{FF2B5EF4-FFF2-40B4-BE49-F238E27FC236}">
                <a16:creationId xmlns:a16="http://schemas.microsoft.com/office/drawing/2014/main" id="{F0C643D8-2D98-21F3-7E67-5EAF7B12B363}"/>
              </a:ext>
            </a:extLst>
          </p:cNvPr>
          <p:cNvSpPr txBox="1"/>
          <p:nvPr/>
        </p:nvSpPr>
        <p:spPr>
          <a:xfrm>
            <a:off x="1506550" y="2361962"/>
            <a:ext cx="1150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update edges</a:t>
            </a:r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518B02F7-07E7-6C16-F81F-B39B995670AD}"/>
              </a:ext>
            </a:extLst>
          </p:cNvPr>
          <p:cNvSpPr txBox="1"/>
          <p:nvPr/>
        </p:nvSpPr>
        <p:spPr>
          <a:xfrm>
            <a:off x="539392" y="2183470"/>
            <a:ext cx="870773" cy="46166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UDG</a:t>
            </a:r>
          </a:p>
        </p:txBody>
      </p:sp>
      <p:sp>
        <p:nvSpPr>
          <p:cNvPr id="11" name="Textfeld 5">
            <a:extLst>
              <a:ext uri="{FF2B5EF4-FFF2-40B4-BE49-F238E27FC236}">
                <a16:creationId xmlns:a16="http://schemas.microsoft.com/office/drawing/2014/main" id="{EFB71134-9BA5-AE5B-62CA-DBC06297924D}"/>
              </a:ext>
            </a:extLst>
          </p:cNvPr>
          <p:cNvSpPr txBox="1"/>
          <p:nvPr/>
        </p:nvSpPr>
        <p:spPr>
          <a:xfrm>
            <a:off x="2748526" y="2183370"/>
            <a:ext cx="1260000" cy="46166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EMST</a:t>
            </a:r>
          </a:p>
        </p:txBody>
      </p:sp>
      <p:sp>
        <p:nvSpPr>
          <p:cNvPr id="12" name="Textfeld 5">
            <a:extLst>
              <a:ext uri="{FF2B5EF4-FFF2-40B4-BE49-F238E27FC236}">
                <a16:creationId xmlns:a16="http://schemas.microsoft.com/office/drawing/2014/main" id="{45D696B9-496B-71D4-AD10-E3D1B73BB4D7}"/>
              </a:ext>
            </a:extLst>
          </p:cNvPr>
          <p:cNvSpPr txBox="1"/>
          <p:nvPr/>
        </p:nvSpPr>
        <p:spPr>
          <a:xfrm>
            <a:off x="2520821" y="2973402"/>
            <a:ext cx="1715411" cy="46166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Holm et al.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8169ACB-8E9B-7EB4-90A9-818BFAC27121}"/>
              </a:ext>
            </a:extLst>
          </p:cNvPr>
          <p:cNvCxnSpPr>
            <a:cxnSpLocks/>
          </p:cNvCxnSpPr>
          <p:nvPr/>
        </p:nvCxnSpPr>
        <p:spPr bwMode="auto">
          <a:xfrm>
            <a:off x="1410165" y="2382276"/>
            <a:ext cx="1306891" cy="143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AE88C5-18B3-0411-9F40-F5DA76E80982}"/>
              </a:ext>
            </a:extLst>
          </p:cNvPr>
          <p:cNvCxnSpPr>
            <a:cxnSpLocks/>
          </p:cNvCxnSpPr>
          <p:nvPr/>
        </p:nvCxnSpPr>
        <p:spPr bwMode="auto">
          <a:xfrm>
            <a:off x="3110832" y="2644417"/>
            <a:ext cx="0" cy="3146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B04DA6-0588-C704-CE29-D89DF6A6181F}"/>
              </a:ext>
            </a:extLst>
          </p:cNvPr>
          <p:cNvCxnSpPr>
            <a:cxnSpLocks/>
          </p:cNvCxnSpPr>
          <p:nvPr/>
        </p:nvCxnSpPr>
        <p:spPr bwMode="auto">
          <a:xfrm flipV="1">
            <a:off x="3474818" y="2644417"/>
            <a:ext cx="0" cy="3146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3060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8FE01-178A-948E-41EC-23C74623B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E4643C-7007-07FF-384C-8F26A3739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Wolfgang Mulzer –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/>
              <a:t>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B5C4EFC-D6E9-2875-0FAC-68164892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Title 76">
            <a:extLst>
              <a:ext uri="{FF2B5EF4-FFF2-40B4-BE49-F238E27FC236}">
                <a16:creationId xmlns:a16="http://schemas.microsoft.com/office/drawing/2014/main" id="{2815AE32-7445-C872-7431-C5B748F25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Connectivity in Unit Disk Graphs</a:t>
            </a:r>
            <a:endParaRPr lang="en-DE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71A3CFA-7405-9A12-EC8E-B875D25DFE01}"/>
              </a:ext>
            </a:extLst>
          </p:cNvPr>
          <p:cNvSpPr/>
          <p:nvPr/>
        </p:nvSpPr>
        <p:spPr>
          <a:xfrm flipH="1">
            <a:off x="3398294" y="5578148"/>
            <a:ext cx="429904" cy="333702"/>
          </a:xfrm>
          <a:custGeom>
            <a:avLst/>
            <a:gdLst>
              <a:gd name="connsiteX0" fmla="*/ 0 w 938507"/>
              <a:gd name="connsiteY0" fmla="*/ 0 h 70038"/>
              <a:gd name="connsiteX1" fmla="*/ 938508 w 938507"/>
              <a:gd name="connsiteY1" fmla="*/ 70038 h 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8507" h="70038">
                <a:moveTo>
                  <a:pt x="0" y="0"/>
                </a:moveTo>
                <a:lnTo>
                  <a:pt x="938508" y="70038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7F42DAF-2287-E497-6207-EE02729EE3EB}"/>
              </a:ext>
            </a:extLst>
          </p:cNvPr>
          <p:cNvSpPr>
            <a:spLocks noChangeAspect="1"/>
          </p:cNvSpPr>
          <p:nvPr/>
        </p:nvSpPr>
        <p:spPr>
          <a:xfrm>
            <a:off x="3708971" y="4758144"/>
            <a:ext cx="183600" cy="183600"/>
          </a:xfrm>
          <a:custGeom>
            <a:avLst/>
            <a:gdLst>
              <a:gd name="connsiteX0" fmla="*/ 157555 w 157951"/>
              <a:gd name="connsiteY0" fmla="*/ 86803 h 157939"/>
              <a:gd name="connsiteX1" fmla="*/ 86814 w 157951"/>
              <a:gd name="connsiteY1" fmla="*/ 396 h 157939"/>
              <a:gd name="connsiteX2" fmla="*/ 396 w 157951"/>
              <a:gd name="connsiteY2" fmla="*/ 71126 h 157939"/>
              <a:gd name="connsiteX3" fmla="*/ 71137 w 157951"/>
              <a:gd name="connsiteY3" fmla="*/ 157544 h 157939"/>
              <a:gd name="connsiteX4" fmla="*/ 157555 w 157951"/>
              <a:gd name="connsiteY4" fmla="*/ 86803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39">
                <a:moveTo>
                  <a:pt x="157555" y="86803"/>
                </a:moveTo>
                <a:cubicBezTo>
                  <a:pt x="161886" y="43417"/>
                  <a:pt x="130212" y="4727"/>
                  <a:pt x="86814" y="396"/>
                </a:cubicBezTo>
                <a:cubicBezTo>
                  <a:pt x="43417" y="-3934"/>
                  <a:pt x="4727" y="27728"/>
                  <a:pt x="396" y="71126"/>
                </a:cubicBezTo>
                <a:cubicBezTo>
                  <a:pt x="-3934" y="114523"/>
                  <a:pt x="27740" y="153213"/>
                  <a:pt x="71137" y="157544"/>
                </a:cubicBezTo>
                <a:cubicBezTo>
                  <a:pt x="114535" y="161874"/>
                  <a:pt x="153224" y="130200"/>
                  <a:pt x="157555" y="86803"/>
                </a:cubicBezTo>
              </a:path>
            </a:pathLst>
          </a:custGeom>
          <a:solidFill>
            <a:schemeClr val="tx1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F2D018E-D6EC-0DE7-2A5F-75964E673C03}"/>
              </a:ext>
            </a:extLst>
          </p:cNvPr>
          <p:cNvSpPr>
            <a:spLocks noChangeAspect="1"/>
          </p:cNvSpPr>
          <p:nvPr/>
        </p:nvSpPr>
        <p:spPr>
          <a:xfrm>
            <a:off x="4663349" y="5006410"/>
            <a:ext cx="183600" cy="183600"/>
          </a:xfrm>
          <a:custGeom>
            <a:avLst/>
            <a:gdLst>
              <a:gd name="connsiteX0" fmla="*/ 157555 w 157950"/>
              <a:gd name="connsiteY0" fmla="*/ 86814 h 157944"/>
              <a:gd name="connsiteX1" fmla="*/ 86814 w 157950"/>
              <a:gd name="connsiteY1" fmla="*/ 396 h 157944"/>
              <a:gd name="connsiteX2" fmla="*/ 396 w 157950"/>
              <a:gd name="connsiteY2" fmla="*/ 71137 h 157944"/>
              <a:gd name="connsiteX3" fmla="*/ 71137 w 157950"/>
              <a:gd name="connsiteY3" fmla="*/ 157548 h 157944"/>
              <a:gd name="connsiteX4" fmla="*/ 157555 w 157950"/>
              <a:gd name="connsiteY4" fmla="*/ 86814 h 15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44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23"/>
                  <a:pt x="27740" y="153219"/>
                  <a:pt x="71137" y="157548"/>
                </a:cubicBezTo>
                <a:cubicBezTo>
                  <a:pt x="114535" y="161879"/>
                  <a:pt x="153224" y="130210"/>
                  <a:pt x="157555" y="86814"/>
                </a:cubicBezTo>
              </a:path>
            </a:pathLst>
          </a:custGeom>
          <a:solidFill>
            <a:schemeClr val="tx1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2C8532C-3BA0-E72A-8048-95E9F85CEC96}"/>
              </a:ext>
            </a:extLst>
          </p:cNvPr>
          <p:cNvSpPr>
            <a:spLocks noChangeAspect="1"/>
          </p:cNvSpPr>
          <p:nvPr/>
        </p:nvSpPr>
        <p:spPr>
          <a:xfrm>
            <a:off x="5012946" y="5748508"/>
            <a:ext cx="183600" cy="183600"/>
          </a:xfrm>
          <a:custGeom>
            <a:avLst/>
            <a:gdLst>
              <a:gd name="connsiteX0" fmla="*/ 157555 w 157950"/>
              <a:gd name="connsiteY0" fmla="*/ 86812 h 157941"/>
              <a:gd name="connsiteX1" fmla="*/ 86814 w 157950"/>
              <a:gd name="connsiteY1" fmla="*/ 396 h 157941"/>
              <a:gd name="connsiteX2" fmla="*/ 396 w 157950"/>
              <a:gd name="connsiteY2" fmla="*/ 71130 h 157941"/>
              <a:gd name="connsiteX3" fmla="*/ 71137 w 157950"/>
              <a:gd name="connsiteY3" fmla="*/ 157546 h 157941"/>
              <a:gd name="connsiteX4" fmla="*/ 157555 w 157950"/>
              <a:gd name="connsiteY4" fmla="*/ 86812 h 15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41">
                <a:moveTo>
                  <a:pt x="157555" y="86812"/>
                </a:moveTo>
                <a:cubicBezTo>
                  <a:pt x="161885" y="43415"/>
                  <a:pt x="130211" y="4725"/>
                  <a:pt x="86814" y="396"/>
                </a:cubicBezTo>
                <a:cubicBezTo>
                  <a:pt x="43417" y="-3933"/>
                  <a:pt x="4727" y="27734"/>
                  <a:pt x="396" y="71130"/>
                </a:cubicBezTo>
                <a:cubicBezTo>
                  <a:pt x="-3935" y="114526"/>
                  <a:pt x="27739" y="153216"/>
                  <a:pt x="71137" y="157546"/>
                </a:cubicBezTo>
                <a:cubicBezTo>
                  <a:pt x="114534" y="161876"/>
                  <a:pt x="153224" y="130208"/>
                  <a:pt x="157555" y="86812"/>
                </a:cubicBezTo>
              </a:path>
            </a:pathLst>
          </a:custGeom>
          <a:solidFill>
            <a:schemeClr val="tx1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A343185-6645-E7CF-974B-A0062087CEB1}"/>
              </a:ext>
            </a:extLst>
          </p:cNvPr>
          <p:cNvSpPr/>
          <p:nvPr/>
        </p:nvSpPr>
        <p:spPr>
          <a:xfrm>
            <a:off x="2711662" y="4484498"/>
            <a:ext cx="3" cy="11"/>
          </a:xfrm>
          <a:custGeom>
            <a:avLst/>
            <a:gdLst>
              <a:gd name="connsiteX0" fmla="*/ 3 w 3"/>
              <a:gd name="connsiteY0" fmla="*/ 12 h 11"/>
              <a:gd name="connsiteX1" fmla="*/ 0 w 3"/>
              <a:gd name="connsiteY1" fmla="*/ 0 h 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" h="11">
                <a:moveTo>
                  <a:pt x="3" y="12"/>
                </a:moveTo>
                <a:lnTo>
                  <a:pt x="0" y="0"/>
                </a:lnTo>
              </a:path>
            </a:pathLst>
          </a:custGeom>
          <a:noFill/>
          <a:ln w="27424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4BE3740-DAB1-2D14-6FB0-F87CF0F9504D}"/>
              </a:ext>
            </a:extLst>
          </p:cNvPr>
          <p:cNvSpPr>
            <a:spLocks noChangeAspect="1"/>
          </p:cNvSpPr>
          <p:nvPr/>
        </p:nvSpPr>
        <p:spPr>
          <a:xfrm>
            <a:off x="5156139" y="5124462"/>
            <a:ext cx="183600" cy="183600"/>
          </a:xfrm>
          <a:custGeom>
            <a:avLst/>
            <a:gdLst>
              <a:gd name="connsiteX0" fmla="*/ 157555 w 157950"/>
              <a:gd name="connsiteY0" fmla="*/ 86814 h 157950"/>
              <a:gd name="connsiteX1" fmla="*/ 86814 w 157950"/>
              <a:gd name="connsiteY1" fmla="*/ 396 h 157950"/>
              <a:gd name="connsiteX2" fmla="*/ 396 w 157950"/>
              <a:gd name="connsiteY2" fmla="*/ 71137 h 157950"/>
              <a:gd name="connsiteX3" fmla="*/ 71137 w 157950"/>
              <a:gd name="connsiteY3" fmla="*/ 157555 h 157950"/>
              <a:gd name="connsiteX4" fmla="*/ 157555 w 157950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50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6" y="-3934"/>
                  <a:pt x="4727" y="27740"/>
                  <a:pt x="396" y="71137"/>
                </a:cubicBezTo>
                <a:cubicBezTo>
                  <a:pt x="-3934" y="114534"/>
                  <a:pt x="27740" y="153224"/>
                  <a:pt x="71137" y="157555"/>
                </a:cubicBezTo>
                <a:cubicBezTo>
                  <a:pt x="114535" y="161885"/>
                  <a:pt x="153224" y="130212"/>
                  <a:pt x="157555" y="86814"/>
                </a:cubicBezTo>
              </a:path>
            </a:pathLst>
          </a:custGeom>
          <a:solidFill>
            <a:schemeClr val="tx1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21D24B5-4532-9DDC-12B0-FCB7B16E898F}"/>
              </a:ext>
            </a:extLst>
          </p:cNvPr>
          <p:cNvSpPr>
            <a:spLocks noChangeAspect="1"/>
          </p:cNvSpPr>
          <p:nvPr/>
        </p:nvSpPr>
        <p:spPr>
          <a:xfrm>
            <a:off x="4479749" y="5998740"/>
            <a:ext cx="183600" cy="183600"/>
          </a:xfrm>
          <a:custGeom>
            <a:avLst/>
            <a:gdLst>
              <a:gd name="connsiteX0" fmla="*/ 157555 w 157951"/>
              <a:gd name="connsiteY0" fmla="*/ 86812 h 157941"/>
              <a:gd name="connsiteX1" fmla="*/ 86814 w 157951"/>
              <a:gd name="connsiteY1" fmla="*/ 396 h 157941"/>
              <a:gd name="connsiteX2" fmla="*/ 396 w 157951"/>
              <a:gd name="connsiteY2" fmla="*/ 71130 h 157941"/>
              <a:gd name="connsiteX3" fmla="*/ 71137 w 157951"/>
              <a:gd name="connsiteY3" fmla="*/ 157546 h 157941"/>
              <a:gd name="connsiteX4" fmla="*/ 157555 w 157951"/>
              <a:gd name="connsiteY4" fmla="*/ 86812 h 15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41">
                <a:moveTo>
                  <a:pt x="157555" y="86812"/>
                </a:moveTo>
                <a:cubicBezTo>
                  <a:pt x="161885" y="43415"/>
                  <a:pt x="130212" y="4726"/>
                  <a:pt x="86814" y="396"/>
                </a:cubicBezTo>
                <a:cubicBezTo>
                  <a:pt x="43417" y="-3934"/>
                  <a:pt x="4727" y="27734"/>
                  <a:pt x="396" y="71130"/>
                </a:cubicBezTo>
                <a:cubicBezTo>
                  <a:pt x="-3934" y="114527"/>
                  <a:pt x="27739" y="153216"/>
                  <a:pt x="71137" y="157546"/>
                </a:cubicBezTo>
                <a:cubicBezTo>
                  <a:pt x="114535" y="161876"/>
                  <a:pt x="153224" y="130208"/>
                  <a:pt x="157555" y="86812"/>
                </a:cubicBezTo>
              </a:path>
            </a:pathLst>
          </a:custGeom>
          <a:solidFill>
            <a:schemeClr val="tx1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6B31402-123A-D31B-A60A-1E00977E82C7}"/>
              </a:ext>
            </a:extLst>
          </p:cNvPr>
          <p:cNvSpPr>
            <a:spLocks noChangeAspect="1"/>
          </p:cNvSpPr>
          <p:nvPr/>
        </p:nvSpPr>
        <p:spPr>
          <a:xfrm>
            <a:off x="4200098" y="4553649"/>
            <a:ext cx="183600" cy="183600"/>
          </a:xfrm>
          <a:custGeom>
            <a:avLst/>
            <a:gdLst>
              <a:gd name="connsiteX0" fmla="*/ 157544 w 157939"/>
              <a:gd name="connsiteY0" fmla="*/ 86803 h 157939"/>
              <a:gd name="connsiteX1" fmla="*/ 86803 w 157939"/>
              <a:gd name="connsiteY1" fmla="*/ 396 h 157939"/>
              <a:gd name="connsiteX2" fmla="*/ 396 w 157939"/>
              <a:gd name="connsiteY2" fmla="*/ 71126 h 157939"/>
              <a:gd name="connsiteX3" fmla="*/ 71126 w 157939"/>
              <a:gd name="connsiteY3" fmla="*/ 157544 h 157939"/>
              <a:gd name="connsiteX4" fmla="*/ 157544 w 157939"/>
              <a:gd name="connsiteY4" fmla="*/ 86803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4" y="86803"/>
                </a:moveTo>
                <a:cubicBezTo>
                  <a:pt x="161874" y="43417"/>
                  <a:pt x="130200" y="4727"/>
                  <a:pt x="86803" y="396"/>
                </a:cubicBezTo>
                <a:cubicBezTo>
                  <a:pt x="43417" y="-3934"/>
                  <a:pt x="4727" y="27728"/>
                  <a:pt x="396" y="71126"/>
                </a:cubicBezTo>
                <a:cubicBezTo>
                  <a:pt x="-3934" y="114523"/>
                  <a:pt x="27728" y="153213"/>
                  <a:pt x="71126" y="157544"/>
                </a:cubicBezTo>
                <a:cubicBezTo>
                  <a:pt x="114523" y="161874"/>
                  <a:pt x="153213" y="130200"/>
                  <a:pt x="157544" y="86803"/>
                </a:cubicBezTo>
              </a:path>
            </a:pathLst>
          </a:custGeom>
          <a:solidFill>
            <a:schemeClr val="tx1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89E62A8-58A4-5C04-8A34-449D8680FED5}"/>
              </a:ext>
            </a:extLst>
          </p:cNvPr>
          <p:cNvSpPr>
            <a:spLocks noChangeAspect="1"/>
          </p:cNvSpPr>
          <p:nvPr/>
        </p:nvSpPr>
        <p:spPr>
          <a:xfrm>
            <a:off x="3764070" y="5483036"/>
            <a:ext cx="183600" cy="183600"/>
          </a:xfrm>
          <a:custGeom>
            <a:avLst/>
            <a:gdLst>
              <a:gd name="connsiteX0" fmla="*/ 157544 w 157939"/>
              <a:gd name="connsiteY0" fmla="*/ 86812 h 157941"/>
              <a:gd name="connsiteX1" fmla="*/ 86814 w 157939"/>
              <a:gd name="connsiteY1" fmla="*/ 396 h 157941"/>
              <a:gd name="connsiteX2" fmla="*/ 396 w 157939"/>
              <a:gd name="connsiteY2" fmla="*/ 71130 h 157941"/>
              <a:gd name="connsiteX3" fmla="*/ 71126 w 157939"/>
              <a:gd name="connsiteY3" fmla="*/ 157546 h 157941"/>
              <a:gd name="connsiteX4" fmla="*/ 157544 w 157939"/>
              <a:gd name="connsiteY4" fmla="*/ 86812 h 15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41">
                <a:moveTo>
                  <a:pt x="157544" y="86812"/>
                </a:moveTo>
                <a:cubicBezTo>
                  <a:pt x="161874" y="43415"/>
                  <a:pt x="130211" y="4726"/>
                  <a:pt x="86814" y="396"/>
                </a:cubicBezTo>
                <a:cubicBezTo>
                  <a:pt x="43417" y="-3934"/>
                  <a:pt x="4727" y="27734"/>
                  <a:pt x="396" y="71130"/>
                </a:cubicBezTo>
                <a:cubicBezTo>
                  <a:pt x="-3934" y="114526"/>
                  <a:pt x="27728" y="153216"/>
                  <a:pt x="71126" y="157546"/>
                </a:cubicBezTo>
                <a:cubicBezTo>
                  <a:pt x="114523" y="161876"/>
                  <a:pt x="153213" y="130208"/>
                  <a:pt x="157544" y="86812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9630FDA-59FA-6CB2-AA55-49FC6AA850FD}"/>
              </a:ext>
            </a:extLst>
          </p:cNvPr>
          <p:cNvSpPr>
            <a:spLocks noChangeAspect="1"/>
          </p:cNvSpPr>
          <p:nvPr/>
        </p:nvSpPr>
        <p:spPr>
          <a:xfrm>
            <a:off x="3333627" y="5794668"/>
            <a:ext cx="183600" cy="183600"/>
          </a:xfrm>
          <a:custGeom>
            <a:avLst/>
            <a:gdLst>
              <a:gd name="connsiteX0" fmla="*/ 157555 w 157950"/>
              <a:gd name="connsiteY0" fmla="*/ 86812 h 157941"/>
              <a:gd name="connsiteX1" fmla="*/ 86814 w 157950"/>
              <a:gd name="connsiteY1" fmla="*/ 396 h 157941"/>
              <a:gd name="connsiteX2" fmla="*/ 396 w 157950"/>
              <a:gd name="connsiteY2" fmla="*/ 71130 h 157941"/>
              <a:gd name="connsiteX3" fmla="*/ 71137 w 157950"/>
              <a:gd name="connsiteY3" fmla="*/ 157546 h 157941"/>
              <a:gd name="connsiteX4" fmla="*/ 157555 w 157950"/>
              <a:gd name="connsiteY4" fmla="*/ 86812 h 15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41">
                <a:moveTo>
                  <a:pt x="157555" y="86812"/>
                </a:moveTo>
                <a:cubicBezTo>
                  <a:pt x="161885" y="43415"/>
                  <a:pt x="130211" y="4726"/>
                  <a:pt x="86814" y="396"/>
                </a:cubicBezTo>
                <a:cubicBezTo>
                  <a:pt x="43417" y="-3934"/>
                  <a:pt x="4727" y="27734"/>
                  <a:pt x="396" y="71130"/>
                </a:cubicBezTo>
                <a:cubicBezTo>
                  <a:pt x="-3935" y="114527"/>
                  <a:pt x="27739" y="153216"/>
                  <a:pt x="71137" y="157546"/>
                </a:cubicBezTo>
                <a:cubicBezTo>
                  <a:pt x="114534" y="161876"/>
                  <a:pt x="153224" y="130208"/>
                  <a:pt x="157555" y="86812"/>
                </a:cubicBezTo>
              </a:path>
            </a:pathLst>
          </a:custGeom>
          <a:solidFill>
            <a:schemeClr val="tx1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E6CD2EB-B117-A96C-7F9C-BFBEDE327556}"/>
              </a:ext>
            </a:extLst>
          </p:cNvPr>
          <p:cNvSpPr>
            <a:spLocks noChangeAspect="1"/>
          </p:cNvSpPr>
          <p:nvPr/>
        </p:nvSpPr>
        <p:spPr>
          <a:xfrm>
            <a:off x="2805091" y="5181330"/>
            <a:ext cx="183600" cy="183600"/>
          </a:xfrm>
          <a:custGeom>
            <a:avLst/>
            <a:gdLst>
              <a:gd name="connsiteX0" fmla="*/ 157546 w 157941"/>
              <a:gd name="connsiteY0" fmla="*/ 86814 h 157946"/>
              <a:gd name="connsiteX1" fmla="*/ 86812 w 157941"/>
              <a:gd name="connsiteY1" fmla="*/ 396 h 157946"/>
              <a:gd name="connsiteX2" fmla="*/ 396 w 157941"/>
              <a:gd name="connsiteY2" fmla="*/ 71137 h 157946"/>
              <a:gd name="connsiteX3" fmla="*/ 71130 w 157941"/>
              <a:gd name="connsiteY3" fmla="*/ 157550 h 157946"/>
              <a:gd name="connsiteX4" fmla="*/ 157546 w 157941"/>
              <a:gd name="connsiteY4" fmla="*/ 86814 h 15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6">
                <a:moveTo>
                  <a:pt x="157546" y="86814"/>
                </a:moveTo>
                <a:cubicBezTo>
                  <a:pt x="161876" y="43417"/>
                  <a:pt x="130208" y="4727"/>
                  <a:pt x="86812" y="396"/>
                </a:cubicBezTo>
                <a:cubicBezTo>
                  <a:pt x="43415" y="-3934"/>
                  <a:pt x="4726" y="27739"/>
                  <a:pt x="396" y="71137"/>
                </a:cubicBezTo>
                <a:cubicBezTo>
                  <a:pt x="-3934" y="114531"/>
                  <a:pt x="27734" y="153221"/>
                  <a:pt x="71130" y="157550"/>
                </a:cubicBezTo>
                <a:cubicBezTo>
                  <a:pt x="114526" y="161881"/>
                  <a:pt x="153216" y="130213"/>
                  <a:pt x="157546" y="86814"/>
                </a:cubicBezTo>
              </a:path>
            </a:pathLst>
          </a:custGeom>
          <a:solidFill>
            <a:schemeClr val="tx1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AE88BF71-4C4B-FBB2-7CEB-FB8DAEDDF3DF}"/>
              </a:ext>
            </a:extLst>
          </p:cNvPr>
          <p:cNvSpPr>
            <a:spLocks noChangeAspect="1"/>
          </p:cNvSpPr>
          <p:nvPr/>
        </p:nvSpPr>
        <p:spPr>
          <a:xfrm>
            <a:off x="3346242" y="4030713"/>
            <a:ext cx="183600" cy="183600"/>
          </a:xfrm>
          <a:custGeom>
            <a:avLst/>
            <a:gdLst>
              <a:gd name="connsiteX0" fmla="*/ 157555 w 157950"/>
              <a:gd name="connsiteY0" fmla="*/ 86814 h 157951"/>
              <a:gd name="connsiteX1" fmla="*/ 86814 w 157950"/>
              <a:gd name="connsiteY1" fmla="*/ 396 h 157951"/>
              <a:gd name="connsiteX2" fmla="*/ 396 w 157950"/>
              <a:gd name="connsiteY2" fmla="*/ 71137 h 157951"/>
              <a:gd name="connsiteX3" fmla="*/ 71137 w 157950"/>
              <a:gd name="connsiteY3" fmla="*/ 157555 h 157951"/>
              <a:gd name="connsiteX4" fmla="*/ 157555 w 157950"/>
              <a:gd name="connsiteY4" fmla="*/ 86814 h 15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51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5"/>
                  <a:pt x="27739" y="153224"/>
                  <a:pt x="71137" y="157555"/>
                </a:cubicBezTo>
                <a:cubicBezTo>
                  <a:pt x="114534" y="161886"/>
                  <a:pt x="153224" y="130212"/>
                  <a:pt x="157555" y="86814"/>
                </a:cubicBezTo>
              </a:path>
            </a:pathLst>
          </a:custGeom>
          <a:solidFill>
            <a:schemeClr val="tx1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1C691FC9-EF92-0DBA-DBFC-76A0D6E5C0A3}"/>
              </a:ext>
            </a:extLst>
          </p:cNvPr>
          <p:cNvSpPr>
            <a:spLocks noChangeAspect="1"/>
          </p:cNvSpPr>
          <p:nvPr/>
        </p:nvSpPr>
        <p:spPr>
          <a:xfrm>
            <a:off x="2632690" y="4405523"/>
            <a:ext cx="183600" cy="183600"/>
          </a:xfrm>
          <a:custGeom>
            <a:avLst/>
            <a:gdLst>
              <a:gd name="connsiteX0" fmla="*/ 157546 w 157941"/>
              <a:gd name="connsiteY0" fmla="*/ 86814 h 157950"/>
              <a:gd name="connsiteX1" fmla="*/ 86812 w 157941"/>
              <a:gd name="connsiteY1" fmla="*/ 396 h 157950"/>
              <a:gd name="connsiteX2" fmla="*/ 396 w 157941"/>
              <a:gd name="connsiteY2" fmla="*/ 71137 h 157950"/>
              <a:gd name="connsiteX3" fmla="*/ 71130 w 157941"/>
              <a:gd name="connsiteY3" fmla="*/ 157555 h 157950"/>
              <a:gd name="connsiteX4" fmla="*/ 157546 w 157941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50">
                <a:moveTo>
                  <a:pt x="157546" y="86814"/>
                </a:moveTo>
                <a:cubicBezTo>
                  <a:pt x="161876" y="43417"/>
                  <a:pt x="130208" y="4727"/>
                  <a:pt x="86812" y="396"/>
                </a:cubicBezTo>
                <a:cubicBezTo>
                  <a:pt x="43415" y="-3934"/>
                  <a:pt x="4726" y="27740"/>
                  <a:pt x="396" y="71137"/>
                </a:cubicBezTo>
                <a:cubicBezTo>
                  <a:pt x="-3934" y="114534"/>
                  <a:pt x="27734" y="153224"/>
                  <a:pt x="71130" y="157555"/>
                </a:cubicBezTo>
                <a:cubicBezTo>
                  <a:pt x="114527" y="161886"/>
                  <a:pt x="153216" y="130212"/>
                  <a:pt x="157546" y="86814"/>
                </a:cubicBezTo>
              </a:path>
            </a:pathLst>
          </a:custGeom>
          <a:solidFill>
            <a:schemeClr val="tx1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Textfeld 5">
            <a:extLst>
              <a:ext uri="{FF2B5EF4-FFF2-40B4-BE49-F238E27FC236}">
                <a16:creationId xmlns:a16="http://schemas.microsoft.com/office/drawing/2014/main" id="{D5F4B1F2-B7DF-00E2-E8FE-DB38BC7D267C}"/>
              </a:ext>
            </a:extLst>
          </p:cNvPr>
          <p:cNvSpPr txBox="1"/>
          <p:nvPr/>
        </p:nvSpPr>
        <p:spPr>
          <a:xfrm>
            <a:off x="1544715" y="4915278"/>
            <a:ext cx="127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 P </a:t>
            </a:r>
            <a:r>
              <a:rPr lang="en-US" sz="2400" dirty="0">
                <a:solidFill>
                  <a:schemeClr val="accent1"/>
                </a:solidFill>
                <a:sym typeface="Symbol" panose="05050102010706020507" pitchFamily="18" charset="2"/>
              </a:rPr>
              <a:t> R²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7" name="Textfeld 5">
            <a:extLst>
              <a:ext uri="{FF2B5EF4-FFF2-40B4-BE49-F238E27FC236}">
                <a16:creationId xmlns:a16="http://schemas.microsoft.com/office/drawing/2014/main" id="{C619B9C4-0F0B-EA37-3219-29AB9F1EFCE3}"/>
              </a:ext>
            </a:extLst>
          </p:cNvPr>
          <p:cNvSpPr txBox="1"/>
          <p:nvPr/>
        </p:nvSpPr>
        <p:spPr>
          <a:xfrm>
            <a:off x="8834219" y="2144380"/>
            <a:ext cx="1026597" cy="46166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DNN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AF8DFC1-9D03-D0CA-CAEA-5D2B650F276F}"/>
              </a:ext>
            </a:extLst>
          </p:cNvPr>
          <p:cNvCxnSpPr>
            <a:cxnSpLocks/>
            <a:endCxn id="67" idx="1"/>
          </p:cNvCxnSpPr>
          <p:nvPr/>
        </p:nvCxnSpPr>
        <p:spPr bwMode="auto">
          <a:xfrm>
            <a:off x="7534018" y="2375213"/>
            <a:ext cx="1300201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9" name="Textfeld 5">
            <a:extLst>
              <a:ext uri="{FF2B5EF4-FFF2-40B4-BE49-F238E27FC236}">
                <a16:creationId xmlns:a16="http://schemas.microsoft.com/office/drawing/2014/main" id="{EA592760-41C3-E5AA-0AF0-C0464D71A6DB}"/>
              </a:ext>
            </a:extLst>
          </p:cNvPr>
          <p:cNvSpPr txBox="1"/>
          <p:nvPr/>
        </p:nvSpPr>
        <p:spPr>
          <a:xfrm>
            <a:off x="8794438" y="2743057"/>
            <a:ext cx="2355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Chan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O(log</a:t>
            </a:r>
            <a:r>
              <a:rPr lang="en-US" sz="24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n)</a:t>
            </a:r>
          </a:p>
        </p:txBody>
      </p:sp>
      <p:sp>
        <p:nvSpPr>
          <p:cNvPr id="70" name="Textfeld 5">
            <a:extLst>
              <a:ext uri="{FF2B5EF4-FFF2-40B4-BE49-F238E27FC236}">
                <a16:creationId xmlns:a16="http://schemas.microsoft.com/office/drawing/2014/main" id="{9C2CEB57-E654-087A-BB90-27B6962CCF83}"/>
              </a:ext>
            </a:extLst>
          </p:cNvPr>
          <p:cNvSpPr txBox="1"/>
          <p:nvPr/>
        </p:nvSpPr>
        <p:spPr>
          <a:xfrm>
            <a:off x="7496587" y="2425587"/>
            <a:ext cx="1375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5"/>
                </a:solidFill>
              </a:rPr>
              <a:t>Eppstein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71" name="Textfeld 5">
            <a:extLst>
              <a:ext uri="{FF2B5EF4-FFF2-40B4-BE49-F238E27FC236}">
                <a16:creationId xmlns:a16="http://schemas.microsoft.com/office/drawing/2014/main" id="{67C40965-2A31-EB69-C6D4-C77603EA953A}"/>
              </a:ext>
            </a:extLst>
          </p:cNvPr>
          <p:cNvSpPr txBox="1"/>
          <p:nvPr/>
        </p:nvSpPr>
        <p:spPr>
          <a:xfrm>
            <a:off x="7525653" y="1936654"/>
            <a:ext cx="1375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O(log</a:t>
            </a:r>
            <a:r>
              <a:rPr lang="en-US" sz="2400" baseline="30000" dirty="0">
                <a:solidFill>
                  <a:schemeClr val="accent1"/>
                </a:solidFill>
              </a:rPr>
              <a:t>2</a:t>
            </a:r>
            <a:r>
              <a:rPr lang="en-US" sz="2400" dirty="0">
                <a:solidFill>
                  <a:schemeClr val="accent1"/>
                </a:solidFill>
              </a:rPr>
              <a:t>n)</a:t>
            </a:r>
          </a:p>
        </p:txBody>
      </p:sp>
      <p:sp>
        <p:nvSpPr>
          <p:cNvPr id="72" name="Textfeld 5">
            <a:extLst>
              <a:ext uri="{FF2B5EF4-FFF2-40B4-BE49-F238E27FC236}">
                <a16:creationId xmlns:a16="http://schemas.microsoft.com/office/drawing/2014/main" id="{5F5CD63F-CCDA-5AB4-4DA6-F2780D791261}"/>
              </a:ext>
            </a:extLst>
          </p:cNvPr>
          <p:cNvSpPr txBox="1"/>
          <p:nvPr/>
        </p:nvSpPr>
        <p:spPr>
          <a:xfrm>
            <a:off x="8794438" y="3218115"/>
            <a:ext cx="327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Kaplan et al.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O(log</a:t>
            </a:r>
            <a:r>
              <a:rPr lang="en-US" sz="24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n)</a:t>
            </a:r>
          </a:p>
        </p:txBody>
      </p:sp>
      <p:sp>
        <p:nvSpPr>
          <p:cNvPr id="73" name="Textfeld 5">
            <a:extLst>
              <a:ext uri="{FF2B5EF4-FFF2-40B4-BE49-F238E27FC236}">
                <a16:creationId xmlns:a16="http://schemas.microsoft.com/office/drawing/2014/main" id="{ABCC39BD-1F14-D9F2-9F75-B92C58DB26FF}"/>
              </a:ext>
            </a:extLst>
          </p:cNvPr>
          <p:cNvSpPr txBox="1"/>
          <p:nvPr/>
        </p:nvSpPr>
        <p:spPr>
          <a:xfrm>
            <a:off x="8794438" y="3693172"/>
            <a:ext cx="2355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Chan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O(log</a:t>
            </a:r>
            <a:r>
              <a:rPr lang="en-US" sz="24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n)</a:t>
            </a:r>
          </a:p>
        </p:txBody>
      </p:sp>
      <p:sp>
        <p:nvSpPr>
          <p:cNvPr id="2" name="Textfeld 5">
            <a:extLst>
              <a:ext uri="{FF2B5EF4-FFF2-40B4-BE49-F238E27FC236}">
                <a16:creationId xmlns:a16="http://schemas.microsoft.com/office/drawing/2014/main" id="{911BE011-D6CA-567C-D3C5-A5DD04D20558}"/>
              </a:ext>
            </a:extLst>
          </p:cNvPr>
          <p:cNvSpPr txBox="1"/>
          <p:nvPr/>
        </p:nvSpPr>
        <p:spPr>
          <a:xfrm>
            <a:off x="463695" y="1110343"/>
            <a:ext cx="4099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dynamic set </a:t>
            </a:r>
            <a:r>
              <a:rPr lang="en-US" sz="2400" dirty="0">
                <a:solidFill>
                  <a:schemeClr val="accent1"/>
                </a:solidFill>
              </a:rPr>
              <a:t>P </a:t>
            </a:r>
            <a:r>
              <a:rPr lang="en-US" sz="2400" dirty="0">
                <a:solidFill>
                  <a:schemeClr val="accent1"/>
                </a:solidFill>
                <a:sym typeface="Symbol" panose="05050102010706020507" pitchFamily="18" charset="2"/>
              </a:rPr>
              <a:t> R</a:t>
            </a:r>
            <a:r>
              <a:rPr lang="en-US" sz="2400" baseline="30000" dirty="0">
                <a:solidFill>
                  <a:schemeClr val="accent1"/>
                </a:solidFill>
                <a:sym typeface="Symbol" panose="05050102010706020507" pitchFamily="18" charset="2"/>
              </a:rPr>
              <a:t>2</a:t>
            </a:r>
            <a:r>
              <a:rPr lang="en-US" sz="2400" dirty="0">
                <a:solidFill>
                  <a:schemeClr val="accent1"/>
                </a:solidFill>
                <a:sym typeface="Symbol" panose="05050102010706020507" pitchFamily="18" charset="2"/>
              </a:rPr>
              <a:t>, |P| = n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75E23FA-831E-8629-E272-D65E12946005}"/>
              </a:ext>
            </a:extLst>
          </p:cNvPr>
          <p:cNvSpPr txBox="1"/>
          <p:nvPr/>
        </p:nvSpPr>
        <p:spPr>
          <a:xfrm>
            <a:off x="463695" y="1581965"/>
            <a:ext cx="833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Chan et al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accent1"/>
                </a:solidFill>
              </a:rPr>
              <a:t>O(log</a:t>
            </a:r>
            <a:r>
              <a:rPr lang="en-US" sz="2400" baseline="30000" dirty="0">
                <a:solidFill>
                  <a:schemeClr val="accent1"/>
                </a:solidFill>
              </a:rPr>
              <a:t>10</a:t>
            </a:r>
            <a:r>
              <a:rPr lang="en-US" sz="2400" dirty="0">
                <a:solidFill>
                  <a:schemeClr val="accent1"/>
                </a:solidFill>
              </a:rPr>
              <a:t> n) </a:t>
            </a:r>
            <a:r>
              <a:rPr lang="en-US" sz="2400" dirty="0"/>
              <a:t>updates, </a:t>
            </a:r>
            <a:r>
              <a:rPr lang="en-US" sz="2400" dirty="0">
                <a:solidFill>
                  <a:schemeClr val="accent1"/>
                </a:solidFill>
              </a:rPr>
              <a:t>O(log n/loglog n) </a:t>
            </a:r>
            <a:r>
              <a:rPr lang="en-US" sz="2400" dirty="0"/>
              <a:t>queries </a:t>
            </a:r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id="{2092CAFE-1971-5DB2-D249-9508A3C81857}"/>
              </a:ext>
            </a:extLst>
          </p:cNvPr>
          <p:cNvSpPr txBox="1"/>
          <p:nvPr/>
        </p:nvSpPr>
        <p:spPr>
          <a:xfrm>
            <a:off x="460819" y="1582914"/>
            <a:ext cx="833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Chan et al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accent1"/>
                </a:solidFill>
              </a:rPr>
              <a:t>O(log</a:t>
            </a:r>
            <a:r>
              <a:rPr lang="en-US" sz="2400" baseline="30000" dirty="0">
                <a:solidFill>
                  <a:schemeClr val="accent1"/>
                </a:solidFill>
              </a:rPr>
              <a:t>9</a:t>
            </a:r>
            <a:r>
              <a:rPr lang="en-US" sz="2400" dirty="0">
                <a:solidFill>
                  <a:schemeClr val="accent1"/>
                </a:solidFill>
              </a:rPr>
              <a:t> n) </a:t>
            </a:r>
            <a:r>
              <a:rPr lang="en-US" sz="2400" dirty="0"/>
              <a:t>updates, </a:t>
            </a:r>
            <a:r>
              <a:rPr lang="en-US" sz="2400" dirty="0">
                <a:solidFill>
                  <a:schemeClr val="accent1"/>
                </a:solidFill>
              </a:rPr>
              <a:t>O(log n/loglog n) </a:t>
            </a:r>
            <a:r>
              <a:rPr lang="en-US" sz="2400" dirty="0"/>
              <a:t>queries </a:t>
            </a:r>
          </a:p>
        </p:txBody>
      </p:sp>
      <p:sp>
        <p:nvSpPr>
          <p:cNvPr id="8" name="Textfeld 5">
            <a:extLst>
              <a:ext uri="{FF2B5EF4-FFF2-40B4-BE49-F238E27FC236}">
                <a16:creationId xmlns:a16="http://schemas.microsoft.com/office/drawing/2014/main" id="{78FFE8E9-2A73-1600-881B-DB92ACAC8D7C}"/>
              </a:ext>
            </a:extLst>
          </p:cNvPr>
          <p:cNvSpPr txBox="1"/>
          <p:nvPr/>
        </p:nvSpPr>
        <p:spPr>
          <a:xfrm>
            <a:off x="464974" y="1586233"/>
            <a:ext cx="833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Chan et al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accent1"/>
                </a:solidFill>
              </a:rPr>
              <a:t>O(log</a:t>
            </a:r>
            <a:r>
              <a:rPr lang="en-US" sz="2400" baseline="30000" dirty="0">
                <a:solidFill>
                  <a:schemeClr val="accent1"/>
                </a:solidFill>
              </a:rPr>
              <a:t>8</a:t>
            </a:r>
            <a:r>
              <a:rPr lang="en-US" sz="2400" dirty="0">
                <a:solidFill>
                  <a:schemeClr val="accent1"/>
                </a:solidFill>
              </a:rPr>
              <a:t> n) </a:t>
            </a:r>
            <a:r>
              <a:rPr lang="en-US" sz="2400" dirty="0"/>
              <a:t>updates, </a:t>
            </a:r>
            <a:r>
              <a:rPr lang="en-US" sz="2400" dirty="0">
                <a:solidFill>
                  <a:schemeClr val="accent1"/>
                </a:solidFill>
              </a:rPr>
              <a:t>O(log n/loglog n) </a:t>
            </a:r>
            <a:r>
              <a:rPr lang="en-US" sz="2400" dirty="0"/>
              <a:t>queries </a:t>
            </a:r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3C1C8FC8-840A-874A-71CA-9411E4E80941}"/>
              </a:ext>
            </a:extLst>
          </p:cNvPr>
          <p:cNvSpPr txBox="1"/>
          <p:nvPr/>
        </p:nvSpPr>
        <p:spPr>
          <a:xfrm>
            <a:off x="6205125" y="2183370"/>
            <a:ext cx="1312131" cy="46166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DBCP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ACFCAE-DEC0-A9B0-C79D-5B506E3A025D}"/>
              </a:ext>
            </a:extLst>
          </p:cNvPr>
          <p:cNvCxnSpPr>
            <a:cxnSpLocks/>
            <a:stCxn id="17" idx="3"/>
            <a:endCxn id="9" idx="1"/>
          </p:cNvCxnSpPr>
          <p:nvPr/>
        </p:nvCxnSpPr>
        <p:spPr bwMode="auto">
          <a:xfrm>
            <a:off x="4008526" y="2414203"/>
            <a:ext cx="2196599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feld 5">
            <a:extLst>
              <a:ext uri="{FF2B5EF4-FFF2-40B4-BE49-F238E27FC236}">
                <a16:creationId xmlns:a16="http://schemas.microsoft.com/office/drawing/2014/main" id="{C32330A3-B8AE-E0BF-7619-9DE72A5C52B3}"/>
              </a:ext>
            </a:extLst>
          </p:cNvPr>
          <p:cNvSpPr txBox="1"/>
          <p:nvPr/>
        </p:nvSpPr>
        <p:spPr>
          <a:xfrm>
            <a:off x="4888162" y="1936654"/>
            <a:ext cx="142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O(log</a:t>
            </a:r>
            <a:r>
              <a:rPr lang="en-US" sz="2400" baseline="30000" dirty="0">
                <a:solidFill>
                  <a:schemeClr val="accent1"/>
                </a:solidFill>
              </a:rPr>
              <a:t>2</a:t>
            </a:r>
            <a:r>
              <a:rPr lang="en-US" sz="2400" dirty="0">
                <a:solidFill>
                  <a:schemeClr val="accent1"/>
                </a:solidFill>
              </a:rPr>
              <a:t>n)</a:t>
            </a:r>
          </a:p>
        </p:txBody>
      </p:sp>
      <p:sp>
        <p:nvSpPr>
          <p:cNvPr id="13" name="Textfeld 5">
            <a:extLst>
              <a:ext uri="{FF2B5EF4-FFF2-40B4-BE49-F238E27FC236}">
                <a16:creationId xmlns:a16="http://schemas.microsoft.com/office/drawing/2014/main" id="{60D36A90-1A9B-0DA0-0ED4-5DD8AF84037C}"/>
              </a:ext>
            </a:extLst>
          </p:cNvPr>
          <p:cNvSpPr txBox="1"/>
          <p:nvPr/>
        </p:nvSpPr>
        <p:spPr>
          <a:xfrm>
            <a:off x="4936445" y="2450452"/>
            <a:ext cx="142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Agarwal</a:t>
            </a:r>
            <a:br>
              <a:rPr lang="en-US" sz="2400" dirty="0">
                <a:solidFill>
                  <a:schemeClr val="accent5"/>
                </a:solidFill>
              </a:rPr>
            </a:br>
            <a:r>
              <a:rPr lang="en-US" sz="2400" dirty="0">
                <a:solidFill>
                  <a:schemeClr val="accent5"/>
                </a:solidFill>
              </a:rPr>
              <a:t>et al.</a:t>
            </a:r>
          </a:p>
        </p:txBody>
      </p:sp>
      <p:sp>
        <p:nvSpPr>
          <p:cNvPr id="14" name="Textfeld 5">
            <a:extLst>
              <a:ext uri="{FF2B5EF4-FFF2-40B4-BE49-F238E27FC236}">
                <a16:creationId xmlns:a16="http://schemas.microsoft.com/office/drawing/2014/main" id="{98C90D4B-5BAF-F0CD-0881-7D61265510B1}"/>
              </a:ext>
            </a:extLst>
          </p:cNvPr>
          <p:cNvSpPr txBox="1"/>
          <p:nvPr/>
        </p:nvSpPr>
        <p:spPr>
          <a:xfrm>
            <a:off x="3826779" y="2546628"/>
            <a:ext cx="149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queries</a:t>
            </a:r>
          </a:p>
        </p:txBody>
      </p:sp>
      <p:sp>
        <p:nvSpPr>
          <p:cNvPr id="15" name="Textfeld 5">
            <a:extLst>
              <a:ext uri="{FF2B5EF4-FFF2-40B4-BE49-F238E27FC236}">
                <a16:creationId xmlns:a16="http://schemas.microsoft.com/office/drawing/2014/main" id="{5E1917B7-77AF-5E22-D5FA-DBFE0A912658}"/>
              </a:ext>
            </a:extLst>
          </p:cNvPr>
          <p:cNvSpPr txBox="1"/>
          <p:nvPr/>
        </p:nvSpPr>
        <p:spPr>
          <a:xfrm>
            <a:off x="1506550" y="2361962"/>
            <a:ext cx="1150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update edges</a:t>
            </a:r>
          </a:p>
        </p:txBody>
      </p:sp>
      <p:sp>
        <p:nvSpPr>
          <p:cNvPr id="16" name="Textfeld 5">
            <a:extLst>
              <a:ext uri="{FF2B5EF4-FFF2-40B4-BE49-F238E27FC236}">
                <a16:creationId xmlns:a16="http://schemas.microsoft.com/office/drawing/2014/main" id="{316AE2DB-3B05-D372-863C-C93F3FA4DC05}"/>
              </a:ext>
            </a:extLst>
          </p:cNvPr>
          <p:cNvSpPr txBox="1"/>
          <p:nvPr/>
        </p:nvSpPr>
        <p:spPr>
          <a:xfrm>
            <a:off x="539392" y="2183470"/>
            <a:ext cx="870773" cy="46166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UDG</a:t>
            </a:r>
          </a:p>
        </p:txBody>
      </p:sp>
      <p:sp>
        <p:nvSpPr>
          <p:cNvPr id="17" name="Textfeld 5">
            <a:extLst>
              <a:ext uri="{FF2B5EF4-FFF2-40B4-BE49-F238E27FC236}">
                <a16:creationId xmlns:a16="http://schemas.microsoft.com/office/drawing/2014/main" id="{8765C44F-6DB7-D31D-C4A1-FEEC0E6F673C}"/>
              </a:ext>
            </a:extLst>
          </p:cNvPr>
          <p:cNvSpPr txBox="1"/>
          <p:nvPr/>
        </p:nvSpPr>
        <p:spPr>
          <a:xfrm>
            <a:off x="2748526" y="2183370"/>
            <a:ext cx="1260000" cy="46166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EMST</a:t>
            </a:r>
          </a:p>
        </p:txBody>
      </p:sp>
      <p:sp>
        <p:nvSpPr>
          <p:cNvPr id="18" name="Textfeld 5">
            <a:extLst>
              <a:ext uri="{FF2B5EF4-FFF2-40B4-BE49-F238E27FC236}">
                <a16:creationId xmlns:a16="http://schemas.microsoft.com/office/drawing/2014/main" id="{176FB273-8CEA-5AFD-F88E-11BD50F2EA00}"/>
              </a:ext>
            </a:extLst>
          </p:cNvPr>
          <p:cNvSpPr txBox="1"/>
          <p:nvPr/>
        </p:nvSpPr>
        <p:spPr>
          <a:xfrm>
            <a:off x="2520821" y="2973402"/>
            <a:ext cx="1715411" cy="46166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Holm et al.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61BA7C-DC9B-C3F4-C735-7D0B6E9818E1}"/>
              </a:ext>
            </a:extLst>
          </p:cNvPr>
          <p:cNvCxnSpPr>
            <a:cxnSpLocks/>
          </p:cNvCxnSpPr>
          <p:nvPr/>
        </p:nvCxnSpPr>
        <p:spPr bwMode="auto">
          <a:xfrm>
            <a:off x="1410165" y="2382276"/>
            <a:ext cx="1306891" cy="143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48F669-043F-A581-5A0E-4EB33C481292}"/>
              </a:ext>
            </a:extLst>
          </p:cNvPr>
          <p:cNvCxnSpPr>
            <a:cxnSpLocks/>
          </p:cNvCxnSpPr>
          <p:nvPr/>
        </p:nvCxnSpPr>
        <p:spPr bwMode="auto">
          <a:xfrm>
            <a:off x="3110832" y="2644417"/>
            <a:ext cx="0" cy="3146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DF1A5B3-AF5E-AF67-287D-ACC5D3F00248}"/>
              </a:ext>
            </a:extLst>
          </p:cNvPr>
          <p:cNvCxnSpPr>
            <a:cxnSpLocks/>
          </p:cNvCxnSpPr>
          <p:nvPr/>
        </p:nvCxnSpPr>
        <p:spPr bwMode="auto">
          <a:xfrm flipV="1">
            <a:off x="3474818" y="2644417"/>
            <a:ext cx="0" cy="3146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0447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2" grpId="0"/>
      <p:bldP spid="73" grpId="0"/>
      <p:bldP spid="6" grpId="0"/>
      <p:bldP spid="7" grpId="0"/>
      <p:bldP spid="7" grpId="1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0B82C-AC50-FBB6-0EE7-0433490D3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4A0D79-DB05-5E37-F619-DB688EDD0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Wolfgang Mulzer –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/>
              <a:t>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2DBE4C-A552-6A02-A407-FA8E7A611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Title 76">
            <a:extLst>
              <a:ext uri="{FF2B5EF4-FFF2-40B4-BE49-F238E27FC236}">
                <a16:creationId xmlns:a16="http://schemas.microsoft.com/office/drawing/2014/main" id="{7A195531-4984-FE0F-CFCC-82192D310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Connectivity in Unit Disk Graphs</a:t>
            </a:r>
            <a:endParaRPr lang="en-DE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6F14BAE-152F-3639-BAE0-307501272914}"/>
              </a:ext>
            </a:extLst>
          </p:cNvPr>
          <p:cNvSpPr/>
          <p:nvPr/>
        </p:nvSpPr>
        <p:spPr>
          <a:xfrm>
            <a:off x="3828197" y="5578148"/>
            <a:ext cx="743803" cy="535548"/>
          </a:xfrm>
          <a:custGeom>
            <a:avLst/>
            <a:gdLst>
              <a:gd name="connsiteX0" fmla="*/ 0 w 938507"/>
              <a:gd name="connsiteY0" fmla="*/ 0 h 70038"/>
              <a:gd name="connsiteX1" fmla="*/ 938508 w 938507"/>
              <a:gd name="connsiteY1" fmla="*/ 70038 h 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8507" h="70038">
                <a:moveTo>
                  <a:pt x="0" y="0"/>
                </a:moveTo>
                <a:lnTo>
                  <a:pt x="938508" y="70038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065AD04-58DE-003E-75FD-5F7D31BADBA5}"/>
              </a:ext>
            </a:extLst>
          </p:cNvPr>
          <p:cNvSpPr>
            <a:spLocks noChangeAspect="1"/>
          </p:cNvSpPr>
          <p:nvPr/>
        </p:nvSpPr>
        <p:spPr>
          <a:xfrm>
            <a:off x="4754582" y="4094164"/>
            <a:ext cx="183600" cy="183600"/>
          </a:xfrm>
          <a:custGeom>
            <a:avLst/>
            <a:gdLst>
              <a:gd name="connsiteX0" fmla="*/ 157555 w 157951"/>
              <a:gd name="connsiteY0" fmla="*/ 86803 h 157939"/>
              <a:gd name="connsiteX1" fmla="*/ 86814 w 157951"/>
              <a:gd name="connsiteY1" fmla="*/ 396 h 157939"/>
              <a:gd name="connsiteX2" fmla="*/ 396 w 157951"/>
              <a:gd name="connsiteY2" fmla="*/ 71126 h 157939"/>
              <a:gd name="connsiteX3" fmla="*/ 71137 w 157951"/>
              <a:gd name="connsiteY3" fmla="*/ 157544 h 157939"/>
              <a:gd name="connsiteX4" fmla="*/ 157555 w 157951"/>
              <a:gd name="connsiteY4" fmla="*/ 86803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39">
                <a:moveTo>
                  <a:pt x="157555" y="86803"/>
                </a:moveTo>
                <a:cubicBezTo>
                  <a:pt x="161886" y="43417"/>
                  <a:pt x="130212" y="4727"/>
                  <a:pt x="86814" y="396"/>
                </a:cubicBezTo>
                <a:cubicBezTo>
                  <a:pt x="43417" y="-3934"/>
                  <a:pt x="4727" y="27728"/>
                  <a:pt x="396" y="71126"/>
                </a:cubicBezTo>
                <a:cubicBezTo>
                  <a:pt x="-3934" y="114523"/>
                  <a:pt x="27740" y="153213"/>
                  <a:pt x="71137" y="157544"/>
                </a:cubicBezTo>
                <a:cubicBezTo>
                  <a:pt x="114535" y="161874"/>
                  <a:pt x="153224" y="130200"/>
                  <a:pt x="157555" y="86803"/>
                </a:cubicBezTo>
              </a:path>
            </a:pathLst>
          </a:custGeom>
          <a:solidFill>
            <a:schemeClr val="accent1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F1BE57D-31E7-84C4-577B-FD5F897CAD4F}"/>
              </a:ext>
            </a:extLst>
          </p:cNvPr>
          <p:cNvSpPr>
            <a:spLocks noChangeAspect="1"/>
          </p:cNvSpPr>
          <p:nvPr/>
        </p:nvSpPr>
        <p:spPr>
          <a:xfrm>
            <a:off x="4692249" y="5181791"/>
            <a:ext cx="183600" cy="183600"/>
          </a:xfrm>
          <a:custGeom>
            <a:avLst/>
            <a:gdLst>
              <a:gd name="connsiteX0" fmla="*/ 157555 w 157950"/>
              <a:gd name="connsiteY0" fmla="*/ 86814 h 157944"/>
              <a:gd name="connsiteX1" fmla="*/ 86814 w 157950"/>
              <a:gd name="connsiteY1" fmla="*/ 396 h 157944"/>
              <a:gd name="connsiteX2" fmla="*/ 396 w 157950"/>
              <a:gd name="connsiteY2" fmla="*/ 71137 h 157944"/>
              <a:gd name="connsiteX3" fmla="*/ 71137 w 157950"/>
              <a:gd name="connsiteY3" fmla="*/ 157548 h 157944"/>
              <a:gd name="connsiteX4" fmla="*/ 157555 w 157950"/>
              <a:gd name="connsiteY4" fmla="*/ 86814 h 15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44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23"/>
                  <a:pt x="27740" y="153219"/>
                  <a:pt x="71137" y="157548"/>
                </a:cubicBezTo>
                <a:cubicBezTo>
                  <a:pt x="114535" y="161879"/>
                  <a:pt x="153224" y="130210"/>
                  <a:pt x="157555" y="86814"/>
                </a:cubicBezTo>
              </a:path>
            </a:pathLst>
          </a:custGeom>
          <a:solidFill>
            <a:schemeClr val="accent1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A5BBE6B-1AAC-3E47-14AE-3E782E41CA85}"/>
              </a:ext>
            </a:extLst>
          </p:cNvPr>
          <p:cNvSpPr>
            <a:spLocks noChangeAspect="1"/>
          </p:cNvSpPr>
          <p:nvPr/>
        </p:nvSpPr>
        <p:spPr>
          <a:xfrm>
            <a:off x="5126843" y="5557677"/>
            <a:ext cx="183600" cy="183600"/>
          </a:xfrm>
          <a:custGeom>
            <a:avLst/>
            <a:gdLst>
              <a:gd name="connsiteX0" fmla="*/ 157555 w 157950"/>
              <a:gd name="connsiteY0" fmla="*/ 86812 h 157941"/>
              <a:gd name="connsiteX1" fmla="*/ 86814 w 157950"/>
              <a:gd name="connsiteY1" fmla="*/ 396 h 157941"/>
              <a:gd name="connsiteX2" fmla="*/ 396 w 157950"/>
              <a:gd name="connsiteY2" fmla="*/ 71130 h 157941"/>
              <a:gd name="connsiteX3" fmla="*/ 71137 w 157950"/>
              <a:gd name="connsiteY3" fmla="*/ 157546 h 157941"/>
              <a:gd name="connsiteX4" fmla="*/ 157555 w 157950"/>
              <a:gd name="connsiteY4" fmla="*/ 86812 h 15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41">
                <a:moveTo>
                  <a:pt x="157555" y="86812"/>
                </a:moveTo>
                <a:cubicBezTo>
                  <a:pt x="161885" y="43415"/>
                  <a:pt x="130211" y="4725"/>
                  <a:pt x="86814" y="396"/>
                </a:cubicBezTo>
                <a:cubicBezTo>
                  <a:pt x="43417" y="-3933"/>
                  <a:pt x="4727" y="27734"/>
                  <a:pt x="396" y="71130"/>
                </a:cubicBezTo>
                <a:cubicBezTo>
                  <a:pt x="-3935" y="114526"/>
                  <a:pt x="27739" y="153216"/>
                  <a:pt x="71137" y="157546"/>
                </a:cubicBezTo>
                <a:cubicBezTo>
                  <a:pt x="114534" y="161876"/>
                  <a:pt x="153224" y="130208"/>
                  <a:pt x="157555" y="86812"/>
                </a:cubicBezTo>
              </a:path>
            </a:pathLst>
          </a:custGeom>
          <a:solidFill>
            <a:schemeClr val="accent1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392E046-E7C5-D6C3-82F3-52288E1DA256}"/>
              </a:ext>
            </a:extLst>
          </p:cNvPr>
          <p:cNvSpPr/>
          <p:nvPr/>
        </p:nvSpPr>
        <p:spPr>
          <a:xfrm>
            <a:off x="2711662" y="4484498"/>
            <a:ext cx="3" cy="11"/>
          </a:xfrm>
          <a:custGeom>
            <a:avLst/>
            <a:gdLst>
              <a:gd name="connsiteX0" fmla="*/ 3 w 3"/>
              <a:gd name="connsiteY0" fmla="*/ 12 h 11"/>
              <a:gd name="connsiteX1" fmla="*/ 0 w 3"/>
              <a:gd name="connsiteY1" fmla="*/ 0 h 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" h="11">
                <a:moveTo>
                  <a:pt x="3" y="12"/>
                </a:moveTo>
                <a:lnTo>
                  <a:pt x="0" y="0"/>
                </a:lnTo>
              </a:path>
            </a:pathLst>
          </a:custGeom>
          <a:noFill/>
          <a:ln w="27424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A48CF4-EF37-B047-352B-12779FF0DA21}"/>
              </a:ext>
            </a:extLst>
          </p:cNvPr>
          <p:cNvSpPr>
            <a:spLocks noChangeAspect="1"/>
          </p:cNvSpPr>
          <p:nvPr/>
        </p:nvSpPr>
        <p:spPr>
          <a:xfrm>
            <a:off x="5774710" y="4177039"/>
            <a:ext cx="183600" cy="183600"/>
          </a:xfrm>
          <a:custGeom>
            <a:avLst/>
            <a:gdLst>
              <a:gd name="connsiteX0" fmla="*/ 157555 w 157950"/>
              <a:gd name="connsiteY0" fmla="*/ 86814 h 157950"/>
              <a:gd name="connsiteX1" fmla="*/ 86814 w 157950"/>
              <a:gd name="connsiteY1" fmla="*/ 396 h 157950"/>
              <a:gd name="connsiteX2" fmla="*/ 396 w 157950"/>
              <a:gd name="connsiteY2" fmla="*/ 71137 h 157950"/>
              <a:gd name="connsiteX3" fmla="*/ 71137 w 157950"/>
              <a:gd name="connsiteY3" fmla="*/ 157555 h 157950"/>
              <a:gd name="connsiteX4" fmla="*/ 157555 w 157950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50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6" y="-3934"/>
                  <a:pt x="4727" y="27740"/>
                  <a:pt x="396" y="71137"/>
                </a:cubicBezTo>
                <a:cubicBezTo>
                  <a:pt x="-3934" y="114534"/>
                  <a:pt x="27740" y="153224"/>
                  <a:pt x="71137" y="157555"/>
                </a:cubicBezTo>
                <a:cubicBezTo>
                  <a:pt x="114535" y="161885"/>
                  <a:pt x="153224" y="130212"/>
                  <a:pt x="157555" y="86814"/>
                </a:cubicBezTo>
              </a:path>
            </a:pathLst>
          </a:custGeom>
          <a:solidFill>
            <a:schemeClr val="accent1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929CB5C-8529-4259-5144-5A44F9A89A0A}"/>
              </a:ext>
            </a:extLst>
          </p:cNvPr>
          <p:cNvSpPr>
            <a:spLocks noChangeAspect="1"/>
          </p:cNvSpPr>
          <p:nvPr/>
        </p:nvSpPr>
        <p:spPr>
          <a:xfrm>
            <a:off x="4479749" y="5998740"/>
            <a:ext cx="183600" cy="183600"/>
          </a:xfrm>
          <a:custGeom>
            <a:avLst/>
            <a:gdLst>
              <a:gd name="connsiteX0" fmla="*/ 157555 w 157951"/>
              <a:gd name="connsiteY0" fmla="*/ 86812 h 157941"/>
              <a:gd name="connsiteX1" fmla="*/ 86814 w 157951"/>
              <a:gd name="connsiteY1" fmla="*/ 396 h 157941"/>
              <a:gd name="connsiteX2" fmla="*/ 396 w 157951"/>
              <a:gd name="connsiteY2" fmla="*/ 71130 h 157941"/>
              <a:gd name="connsiteX3" fmla="*/ 71137 w 157951"/>
              <a:gd name="connsiteY3" fmla="*/ 157546 h 157941"/>
              <a:gd name="connsiteX4" fmla="*/ 157555 w 157951"/>
              <a:gd name="connsiteY4" fmla="*/ 86812 h 15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41">
                <a:moveTo>
                  <a:pt x="157555" y="86812"/>
                </a:moveTo>
                <a:cubicBezTo>
                  <a:pt x="161885" y="43415"/>
                  <a:pt x="130212" y="4726"/>
                  <a:pt x="86814" y="396"/>
                </a:cubicBezTo>
                <a:cubicBezTo>
                  <a:pt x="43417" y="-3934"/>
                  <a:pt x="4727" y="27734"/>
                  <a:pt x="396" y="71130"/>
                </a:cubicBezTo>
                <a:cubicBezTo>
                  <a:pt x="-3934" y="114527"/>
                  <a:pt x="27739" y="153216"/>
                  <a:pt x="71137" y="157546"/>
                </a:cubicBezTo>
                <a:cubicBezTo>
                  <a:pt x="114535" y="161876"/>
                  <a:pt x="153224" y="130208"/>
                  <a:pt x="157555" y="86812"/>
                </a:cubicBezTo>
              </a:path>
            </a:pathLst>
          </a:custGeom>
          <a:solidFill>
            <a:schemeClr val="accent1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6B50D0E-D832-215D-6741-0E9728C35FD8}"/>
              </a:ext>
            </a:extLst>
          </p:cNvPr>
          <p:cNvSpPr>
            <a:spLocks noChangeAspect="1"/>
          </p:cNvSpPr>
          <p:nvPr/>
        </p:nvSpPr>
        <p:spPr>
          <a:xfrm>
            <a:off x="5035043" y="4743417"/>
            <a:ext cx="183600" cy="183600"/>
          </a:xfrm>
          <a:custGeom>
            <a:avLst/>
            <a:gdLst>
              <a:gd name="connsiteX0" fmla="*/ 157544 w 157939"/>
              <a:gd name="connsiteY0" fmla="*/ 86803 h 157939"/>
              <a:gd name="connsiteX1" fmla="*/ 86803 w 157939"/>
              <a:gd name="connsiteY1" fmla="*/ 396 h 157939"/>
              <a:gd name="connsiteX2" fmla="*/ 396 w 157939"/>
              <a:gd name="connsiteY2" fmla="*/ 71126 h 157939"/>
              <a:gd name="connsiteX3" fmla="*/ 71126 w 157939"/>
              <a:gd name="connsiteY3" fmla="*/ 157544 h 157939"/>
              <a:gd name="connsiteX4" fmla="*/ 157544 w 157939"/>
              <a:gd name="connsiteY4" fmla="*/ 86803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4" y="86803"/>
                </a:moveTo>
                <a:cubicBezTo>
                  <a:pt x="161874" y="43417"/>
                  <a:pt x="130200" y="4727"/>
                  <a:pt x="86803" y="396"/>
                </a:cubicBezTo>
                <a:cubicBezTo>
                  <a:pt x="43417" y="-3934"/>
                  <a:pt x="4727" y="27728"/>
                  <a:pt x="396" y="71126"/>
                </a:cubicBezTo>
                <a:cubicBezTo>
                  <a:pt x="-3934" y="114523"/>
                  <a:pt x="27728" y="153213"/>
                  <a:pt x="71126" y="157544"/>
                </a:cubicBezTo>
                <a:cubicBezTo>
                  <a:pt x="114523" y="161874"/>
                  <a:pt x="153213" y="130200"/>
                  <a:pt x="157544" y="86803"/>
                </a:cubicBezTo>
              </a:path>
            </a:pathLst>
          </a:custGeom>
          <a:solidFill>
            <a:schemeClr val="accent1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93CC0BA-6433-0D3E-4C30-A4C55CFBBA25}"/>
              </a:ext>
            </a:extLst>
          </p:cNvPr>
          <p:cNvSpPr>
            <a:spLocks noChangeAspect="1"/>
          </p:cNvSpPr>
          <p:nvPr/>
        </p:nvSpPr>
        <p:spPr>
          <a:xfrm>
            <a:off x="3764070" y="5483036"/>
            <a:ext cx="183600" cy="183600"/>
          </a:xfrm>
          <a:custGeom>
            <a:avLst/>
            <a:gdLst>
              <a:gd name="connsiteX0" fmla="*/ 157544 w 157939"/>
              <a:gd name="connsiteY0" fmla="*/ 86812 h 157941"/>
              <a:gd name="connsiteX1" fmla="*/ 86814 w 157939"/>
              <a:gd name="connsiteY1" fmla="*/ 396 h 157941"/>
              <a:gd name="connsiteX2" fmla="*/ 396 w 157939"/>
              <a:gd name="connsiteY2" fmla="*/ 71130 h 157941"/>
              <a:gd name="connsiteX3" fmla="*/ 71126 w 157939"/>
              <a:gd name="connsiteY3" fmla="*/ 157546 h 157941"/>
              <a:gd name="connsiteX4" fmla="*/ 157544 w 157939"/>
              <a:gd name="connsiteY4" fmla="*/ 86812 h 15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41">
                <a:moveTo>
                  <a:pt x="157544" y="86812"/>
                </a:moveTo>
                <a:cubicBezTo>
                  <a:pt x="161874" y="43415"/>
                  <a:pt x="130211" y="4726"/>
                  <a:pt x="86814" y="396"/>
                </a:cubicBezTo>
                <a:cubicBezTo>
                  <a:pt x="43417" y="-3934"/>
                  <a:pt x="4727" y="27734"/>
                  <a:pt x="396" y="71130"/>
                </a:cubicBezTo>
                <a:cubicBezTo>
                  <a:pt x="-3934" y="114526"/>
                  <a:pt x="27728" y="153216"/>
                  <a:pt x="71126" y="157546"/>
                </a:cubicBezTo>
                <a:cubicBezTo>
                  <a:pt x="114523" y="161876"/>
                  <a:pt x="153213" y="130208"/>
                  <a:pt x="157544" y="86812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8C95835-8A26-6C02-E4DF-A5C949C2C4E5}"/>
              </a:ext>
            </a:extLst>
          </p:cNvPr>
          <p:cNvSpPr>
            <a:spLocks noChangeAspect="1"/>
          </p:cNvSpPr>
          <p:nvPr/>
        </p:nvSpPr>
        <p:spPr>
          <a:xfrm>
            <a:off x="3333627" y="5794668"/>
            <a:ext cx="183600" cy="183600"/>
          </a:xfrm>
          <a:custGeom>
            <a:avLst/>
            <a:gdLst>
              <a:gd name="connsiteX0" fmla="*/ 157555 w 157950"/>
              <a:gd name="connsiteY0" fmla="*/ 86812 h 157941"/>
              <a:gd name="connsiteX1" fmla="*/ 86814 w 157950"/>
              <a:gd name="connsiteY1" fmla="*/ 396 h 157941"/>
              <a:gd name="connsiteX2" fmla="*/ 396 w 157950"/>
              <a:gd name="connsiteY2" fmla="*/ 71130 h 157941"/>
              <a:gd name="connsiteX3" fmla="*/ 71137 w 157950"/>
              <a:gd name="connsiteY3" fmla="*/ 157546 h 157941"/>
              <a:gd name="connsiteX4" fmla="*/ 157555 w 157950"/>
              <a:gd name="connsiteY4" fmla="*/ 86812 h 15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41">
                <a:moveTo>
                  <a:pt x="157555" y="86812"/>
                </a:moveTo>
                <a:cubicBezTo>
                  <a:pt x="161885" y="43415"/>
                  <a:pt x="130211" y="4726"/>
                  <a:pt x="86814" y="396"/>
                </a:cubicBezTo>
                <a:cubicBezTo>
                  <a:pt x="43417" y="-3934"/>
                  <a:pt x="4727" y="27734"/>
                  <a:pt x="396" y="71130"/>
                </a:cubicBezTo>
                <a:cubicBezTo>
                  <a:pt x="-3935" y="114527"/>
                  <a:pt x="27739" y="153216"/>
                  <a:pt x="71137" y="157546"/>
                </a:cubicBezTo>
                <a:cubicBezTo>
                  <a:pt x="114534" y="161876"/>
                  <a:pt x="153224" y="130208"/>
                  <a:pt x="157555" y="86812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F94852B-A5B2-2B85-5DA7-18BFC663291A}"/>
              </a:ext>
            </a:extLst>
          </p:cNvPr>
          <p:cNvSpPr>
            <a:spLocks noChangeAspect="1"/>
          </p:cNvSpPr>
          <p:nvPr/>
        </p:nvSpPr>
        <p:spPr>
          <a:xfrm>
            <a:off x="2805091" y="5181330"/>
            <a:ext cx="183600" cy="183600"/>
          </a:xfrm>
          <a:custGeom>
            <a:avLst/>
            <a:gdLst>
              <a:gd name="connsiteX0" fmla="*/ 157546 w 157941"/>
              <a:gd name="connsiteY0" fmla="*/ 86814 h 157946"/>
              <a:gd name="connsiteX1" fmla="*/ 86812 w 157941"/>
              <a:gd name="connsiteY1" fmla="*/ 396 h 157946"/>
              <a:gd name="connsiteX2" fmla="*/ 396 w 157941"/>
              <a:gd name="connsiteY2" fmla="*/ 71137 h 157946"/>
              <a:gd name="connsiteX3" fmla="*/ 71130 w 157941"/>
              <a:gd name="connsiteY3" fmla="*/ 157550 h 157946"/>
              <a:gd name="connsiteX4" fmla="*/ 157546 w 157941"/>
              <a:gd name="connsiteY4" fmla="*/ 86814 h 15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6">
                <a:moveTo>
                  <a:pt x="157546" y="86814"/>
                </a:moveTo>
                <a:cubicBezTo>
                  <a:pt x="161876" y="43417"/>
                  <a:pt x="130208" y="4727"/>
                  <a:pt x="86812" y="396"/>
                </a:cubicBezTo>
                <a:cubicBezTo>
                  <a:pt x="43415" y="-3934"/>
                  <a:pt x="4726" y="27739"/>
                  <a:pt x="396" y="71137"/>
                </a:cubicBezTo>
                <a:cubicBezTo>
                  <a:pt x="-3934" y="114531"/>
                  <a:pt x="27734" y="153221"/>
                  <a:pt x="71130" y="157550"/>
                </a:cubicBezTo>
                <a:cubicBezTo>
                  <a:pt x="114526" y="161881"/>
                  <a:pt x="153216" y="130213"/>
                  <a:pt x="157546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267FD30-3AEE-5A32-0D71-5E833550EE12}"/>
              </a:ext>
            </a:extLst>
          </p:cNvPr>
          <p:cNvSpPr>
            <a:spLocks noChangeAspect="1"/>
          </p:cNvSpPr>
          <p:nvPr/>
        </p:nvSpPr>
        <p:spPr>
          <a:xfrm>
            <a:off x="3346242" y="4030713"/>
            <a:ext cx="183600" cy="183600"/>
          </a:xfrm>
          <a:custGeom>
            <a:avLst/>
            <a:gdLst>
              <a:gd name="connsiteX0" fmla="*/ 157555 w 157950"/>
              <a:gd name="connsiteY0" fmla="*/ 86814 h 157951"/>
              <a:gd name="connsiteX1" fmla="*/ 86814 w 157950"/>
              <a:gd name="connsiteY1" fmla="*/ 396 h 157951"/>
              <a:gd name="connsiteX2" fmla="*/ 396 w 157950"/>
              <a:gd name="connsiteY2" fmla="*/ 71137 h 157951"/>
              <a:gd name="connsiteX3" fmla="*/ 71137 w 157950"/>
              <a:gd name="connsiteY3" fmla="*/ 157555 h 157951"/>
              <a:gd name="connsiteX4" fmla="*/ 157555 w 157950"/>
              <a:gd name="connsiteY4" fmla="*/ 86814 h 15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51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5"/>
                  <a:pt x="27739" y="153224"/>
                  <a:pt x="71137" y="157555"/>
                </a:cubicBezTo>
                <a:cubicBezTo>
                  <a:pt x="114534" y="161886"/>
                  <a:pt x="153224" y="130212"/>
                  <a:pt x="157555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A157637-9E5F-AA0F-0B51-D983E3C5617A}"/>
              </a:ext>
            </a:extLst>
          </p:cNvPr>
          <p:cNvSpPr>
            <a:spLocks noChangeAspect="1"/>
          </p:cNvSpPr>
          <p:nvPr/>
        </p:nvSpPr>
        <p:spPr>
          <a:xfrm>
            <a:off x="2632690" y="4405523"/>
            <a:ext cx="183600" cy="183600"/>
          </a:xfrm>
          <a:custGeom>
            <a:avLst/>
            <a:gdLst>
              <a:gd name="connsiteX0" fmla="*/ 157546 w 157941"/>
              <a:gd name="connsiteY0" fmla="*/ 86814 h 157950"/>
              <a:gd name="connsiteX1" fmla="*/ 86812 w 157941"/>
              <a:gd name="connsiteY1" fmla="*/ 396 h 157950"/>
              <a:gd name="connsiteX2" fmla="*/ 396 w 157941"/>
              <a:gd name="connsiteY2" fmla="*/ 71137 h 157950"/>
              <a:gd name="connsiteX3" fmla="*/ 71130 w 157941"/>
              <a:gd name="connsiteY3" fmla="*/ 157555 h 157950"/>
              <a:gd name="connsiteX4" fmla="*/ 157546 w 157941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50">
                <a:moveTo>
                  <a:pt x="157546" y="86814"/>
                </a:moveTo>
                <a:cubicBezTo>
                  <a:pt x="161876" y="43417"/>
                  <a:pt x="130208" y="4727"/>
                  <a:pt x="86812" y="396"/>
                </a:cubicBezTo>
                <a:cubicBezTo>
                  <a:pt x="43415" y="-3934"/>
                  <a:pt x="4726" y="27740"/>
                  <a:pt x="396" y="71137"/>
                </a:cubicBezTo>
                <a:cubicBezTo>
                  <a:pt x="-3934" y="114534"/>
                  <a:pt x="27734" y="153224"/>
                  <a:pt x="71130" y="157555"/>
                </a:cubicBezTo>
                <a:cubicBezTo>
                  <a:pt x="114527" y="161886"/>
                  <a:pt x="153216" y="130212"/>
                  <a:pt x="157546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Textfeld 5">
            <a:extLst>
              <a:ext uri="{FF2B5EF4-FFF2-40B4-BE49-F238E27FC236}">
                <a16:creationId xmlns:a16="http://schemas.microsoft.com/office/drawing/2014/main" id="{DAFA6B72-647F-E60B-4D89-FF8A85DFD402}"/>
              </a:ext>
            </a:extLst>
          </p:cNvPr>
          <p:cNvSpPr txBox="1"/>
          <p:nvPr/>
        </p:nvSpPr>
        <p:spPr>
          <a:xfrm>
            <a:off x="6205125" y="2801760"/>
            <a:ext cx="2401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Chan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accent1"/>
                </a:solidFill>
              </a:rPr>
              <a:t>O(log</a:t>
            </a:r>
            <a:r>
              <a:rPr lang="en-US" sz="2400" baseline="30000" dirty="0">
                <a:solidFill>
                  <a:schemeClr val="accent1"/>
                </a:solidFill>
              </a:rPr>
              <a:t>4 </a:t>
            </a:r>
            <a:r>
              <a:rPr lang="en-US" sz="2400" dirty="0">
                <a:solidFill>
                  <a:schemeClr val="accent1"/>
                </a:solidFill>
              </a:rPr>
              <a:t>n)</a:t>
            </a:r>
          </a:p>
        </p:txBody>
      </p:sp>
      <p:sp>
        <p:nvSpPr>
          <p:cNvPr id="32" name="Textfeld 5">
            <a:extLst>
              <a:ext uri="{FF2B5EF4-FFF2-40B4-BE49-F238E27FC236}">
                <a16:creationId xmlns:a16="http://schemas.microsoft.com/office/drawing/2014/main" id="{2E6AE738-24E6-3D79-EBB3-8C3C1AE37A08}"/>
              </a:ext>
            </a:extLst>
          </p:cNvPr>
          <p:cNvSpPr txBox="1"/>
          <p:nvPr/>
        </p:nvSpPr>
        <p:spPr>
          <a:xfrm>
            <a:off x="1429305" y="4972522"/>
            <a:ext cx="1295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 A </a:t>
            </a:r>
            <a:r>
              <a:rPr lang="en-US" sz="2400" dirty="0">
                <a:solidFill>
                  <a:schemeClr val="accent1"/>
                </a:solidFill>
                <a:sym typeface="Symbol" panose="05050102010706020507" pitchFamily="18" charset="2"/>
              </a:rPr>
              <a:t> R²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3" name="Textfeld 5">
            <a:extLst>
              <a:ext uri="{FF2B5EF4-FFF2-40B4-BE49-F238E27FC236}">
                <a16:creationId xmlns:a16="http://schemas.microsoft.com/office/drawing/2014/main" id="{BE9E78CF-E750-1C6D-5CA4-8FBB99C4C3FF}"/>
              </a:ext>
            </a:extLst>
          </p:cNvPr>
          <p:cNvSpPr txBox="1"/>
          <p:nvPr/>
        </p:nvSpPr>
        <p:spPr>
          <a:xfrm>
            <a:off x="5698914" y="4783406"/>
            <a:ext cx="1274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 B </a:t>
            </a:r>
            <a:r>
              <a:rPr lang="en-US" sz="2400" dirty="0">
                <a:solidFill>
                  <a:schemeClr val="accent1"/>
                </a:solidFill>
                <a:sym typeface="Symbol" panose="05050102010706020507" pitchFamily="18" charset="2"/>
              </a:rPr>
              <a:t> R²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Textfeld 5">
            <a:extLst>
              <a:ext uri="{FF2B5EF4-FFF2-40B4-BE49-F238E27FC236}">
                <a16:creationId xmlns:a16="http://schemas.microsoft.com/office/drawing/2014/main" id="{FCA7F97F-976C-B340-A955-103DFED02D5E}"/>
              </a:ext>
            </a:extLst>
          </p:cNvPr>
          <p:cNvSpPr txBox="1"/>
          <p:nvPr/>
        </p:nvSpPr>
        <p:spPr>
          <a:xfrm>
            <a:off x="463695" y="1110343"/>
            <a:ext cx="4099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dynamic set </a:t>
            </a:r>
            <a:r>
              <a:rPr lang="en-US" sz="2400" dirty="0">
                <a:solidFill>
                  <a:schemeClr val="accent1"/>
                </a:solidFill>
              </a:rPr>
              <a:t>P </a:t>
            </a:r>
            <a:r>
              <a:rPr lang="en-US" sz="2400" dirty="0">
                <a:solidFill>
                  <a:schemeClr val="accent1"/>
                </a:solidFill>
                <a:sym typeface="Symbol" panose="05050102010706020507" pitchFamily="18" charset="2"/>
              </a:rPr>
              <a:t> R</a:t>
            </a:r>
            <a:r>
              <a:rPr lang="en-US" sz="2400" baseline="30000" dirty="0">
                <a:solidFill>
                  <a:schemeClr val="accent1"/>
                </a:solidFill>
                <a:sym typeface="Symbol" panose="05050102010706020507" pitchFamily="18" charset="2"/>
              </a:rPr>
              <a:t>2</a:t>
            </a:r>
            <a:r>
              <a:rPr lang="en-US" sz="2400" dirty="0">
                <a:solidFill>
                  <a:schemeClr val="accent1"/>
                </a:solidFill>
                <a:sym typeface="Symbol" panose="05050102010706020507" pitchFamily="18" charset="2"/>
              </a:rPr>
              <a:t>, |P| = n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0" name="Textfeld 5">
            <a:extLst>
              <a:ext uri="{FF2B5EF4-FFF2-40B4-BE49-F238E27FC236}">
                <a16:creationId xmlns:a16="http://schemas.microsoft.com/office/drawing/2014/main" id="{9BD46CA8-D67F-F576-862C-73229E32D79C}"/>
              </a:ext>
            </a:extLst>
          </p:cNvPr>
          <p:cNvSpPr txBox="1"/>
          <p:nvPr/>
        </p:nvSpPr>
        <p:spPr>
          <a:xfrm>
            <a:off x="464974" y="1586233"/>
            <a:ext cx="833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Chan et al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accent1"/>
                </a:solidFill>
              </a:rPr>
              <a:t>O(log</a:t>
            </a:r>
            <a:r>
              <a:rPr lang="en-US" sz="2400" baseline="30000" dirty="0">
                <a:solidFill>
                  <a:schemeClr val="accent1"/>
                </a:solidFill>
              </a:rPr>
              <a:t>6</a:t>
            </a:r>
            <a:r>
              <a:rPr lang="en-US" sz="2400" dirty="0">
                <a:solidFill>
                  <a:schemeClr val="accent1"/>
                </a:solidFill>
              </a:rPr>
              <a:t> n) </a:t>
            </a:r>
            <a:r>
              <a:rPr lang="en-US" sz="2400" dirty="0"/>
              <a:t>updates, </a:t>
            </a:r>
            <a:r>
              <a:rPr lang="en-US" sz="2400" dirty="0">
                <a:solidFill>
                  <a:schemeClr val="accent1"/>
                </a:solidFill>
              </a:rPr>
              <a:t>O(log n/loglog n) </a:t>
            </a:r>
            <a:r>
              <a:rPr lang="en-US" sz="2400" dirty="0"/>
              <a:t>queries </a:t>
            </a:r>
          </a:p>
        </p:txBody>
      </p:sp>
      <p:sp>
        <p:nvSpPr>
          <p:cNvPr id="35" name="Textfeld 5">
            <a:extLst>
              <a:ext uri="{FF2B5EF4-FFF2-40B4-BE49-F238E27FC236}">
                <a16:creationId xmlns:a16="http://schemas.microsoft.com/office/drawing/2014/main" id="{37B99CF4-0815-0C0F-9AB3-DD6DC0BBFF6C}"/>
              </a:ext>
            </a:extLst>
          </p:cNvPr>
          <p:cNvSpPr txBox="1"/>
          <p:nvPr/>
        </p:nvSpPr>
        <p:spPr>
          <a:xfrm>
            <a:off x="6205125" y="2183370"/>
            <a:ext cx="1312131" cy="46166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DBCP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35B93C-8FA6-8103-169C-0529E22DD73D}"/>
              </a:ext>
            </a:extLst>
          </p:cNvPr>
          <p:cNvCxnSpPr>
            <a:cxnSpLocks/>
            <a:stCxn id="42" idx="3"/>
            <a:endCxn id="35" idx="1"/>
          </p:cNvCxnSpPr>
          <p:nvPr/>
        </p:nvCxnSpPr>
        <p:spPr bwMode="auto">
          <a:xfrm>
            <a:off x="4008526" y="2414203"/>
            <a:ext cx="2196599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Textfeld 5">
            <a:extLst>
              <a:ext uri="{FF2B5EF4-FFF2-40B4-BE49-F238E27FC236}">
                <a16:creationId xmlns:a16="http://schemas.microsoft.com/office/drawing/2014/main" id="{C496D638-33AA-1CAB-E120-BEA1E60CBAED}"/>
              </a:ext>
            </a:extLst>
          </p:cNvPr>
          <p:cNvSpPr txBox="1"/>
          <p:nvPr/>
        </p:nvSpPr>
        <p:spPr>
          <a:xfrm>
            <a:off x="4888162" y="1936654"/>
            <a:ext cx="142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O(log</a:t>
            </a:r>
            <a:r>
              <a:rPr lang="en-US" sz="2400" baseline="30000" dirty="0">
                <a:solidFill>
                  <a:schemeClr val="accent1"/>
                </a:solidFill>
              </a:rPr>
              <a:t>2</a:t>
            </a:r>
            <a:r>
              <a:rPr lang="en-US" sz="2400" dirty="0">
                <a:solidFill>
                  <a:schemeClr val="accent1"/>
                </a:solidFill>
              </a:rPr>
              <a:t>n)</a:t>
            </a:r>
          </a:p>
        </p:txBody>
      </p:sp>
      <p:sp>
        <p:nvSpPr>
          <p:cNvPr id="38" name="Textfeld 5">
            <a:extLst>
              <a:ext uri="{FF2B5EF4-FFF2-40B4-BE49-F238E27FC236}">
                <a16:creationId xmlns:a16="http://schemas.microsoft.com/office/drawing/2014/main" id="{AA567590-7436-5FFC-F936-074E2A133479}"/>
              </a:ext>
            </a:extLst>
          </p:cNvPr>
          <p:cNvSpPr txBox="1"/>
          <p:nvPr/>
        </p:nvSpPr>
        <p:spPr>
          <a:xfrm>
            <a:off x="4936445" y="2450452"/>
            <a:ext cx="142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Agarwal</a:t>
            </a:r>
            <a:br>
              <a:rPr lang="en-US" sz="2400" dirty="0">
                <a:solidFill>
                  <a:schemeClr val="accent5"/>
                </a:solidFill>
              </a:rPr>
            </a:br>
            <a:r>
              <a:rPr lang="en-US" sz="2400" dirty="0">
                <a:solidFill>
                  <a:schemeClr val="accent5"/>
                </a:solidFill>
              </a:rPr>
              <a:t>et al.</a:t>
            </a:r>
          </a:p>
        </p:txBody>
      </p:sp>
      <p:sp>
        <p:nvSpPr>
          <p:cNvPr id="39" name="Textfeld 5">
            <a:extLst>
              <a:ext uri="{FF2B5EF4-FFF2-40B4-BE49-F238E27FC236}">
                <a16:creationId xmlns:a16="http://schemas.microsoft.com/office/drawing/2014/main" id="{5E892BBF-EAE3-46F8-B376-1C8716123663}"/>
              </a:ext>
            </a:extLst>
          </p:cNvPr>
          <p:cNvSpPr txBox="1"/>
          <p:nvPr/>
        </p:nvSpPr>
        <p:spPr>
          <a:xfrm>
            <a:off x="3826779" y="2546628"/>
            <a:ext cx="149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queries</a:t>
            </a:r>
          </a:p>
        </p:txBody>
      </p:sp>
      <p:sp>
        <p:nvSpPr>
          <p:cNvPr id="40" name="Textfeld 5">
            <a:extLst>
              <a:ext uri="{FF2B5EF4-FFF2-40B4-BE49-F238E27FC236}">
                <a16:creationId xmlns:a16="http://schemas.microsoft.com/office/drawing/2014/main" id="{3A86B917-0E9E-8778-B826-16FEA46D2CAC}"/>
              </a:ext>
            </a:extLst>
          </p:cNvPr>
          <p:cNvSpPr txBox="1"/>
          <p:nvPr/>
        </p:nvSpPr>
        <p:spPr>
          <a:xfrm>
            <a:off x="1506550" y="2361962"/>
            <a:ext cx="1150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update edges</a:t>
            </a:r>
          </a:p>
        </p:txBody>
      </p:sp>
      <p:sp>
        <p:nvSpPr>
          <p:cNvPr id="41" name="Textfeld 5">
            <a:extLst>
              <a:ext uri="{FF2B5EF4-FFF2-40B4-BE49-F238E27FC236}">
                <a16:creationId xmlns:a16="http://schemas.microsoft.com/office/drawing/2014/main" id="{0E067BB8-C808-3AE4-6C24-4B159A0E992C}"/>
              </a:ext>
            </a:extLst>
          </p:cNvPr>
          <p:cNvSpPr txBox="1"/>
          <p:nvPr/>
        </p:nvSpPr>
        <p:spPr>
          <a:xfrm>
            <a:off x="539392" y="2183470"/>
            <a:ext cx="870773" cy="46166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UDG</a:t>
            </a:r>
          </a:p>
        </p:txBody>
      </p:sp>
      <p:sp>
        <p:nvSpPr>
          <p:cNvPr id="42" name="Textfeld 5">
            <a:extLst>
              <a:ext uri="{FF2B5EF4-FFF2-40B4-BE49-F238E27FC236}">
                <a16:creationId xmlns:a16="http://schemas.microsoft.com/office/drawing/2014/main" id="{1BB3205E-23C5-8562-96F5-CBF112E53C23}"/>
              </a:ext>
            </a:extLst>
          </p:cNvPr>
          <p:cNvSpPr txBox="1"/>
          <p:nvPr/>
        </p:nvSpPr>
        <p:spPr>
          <a:xfrm>
            <a:off x="2748526" y="2183370"/>
            <a:ext cx="1260000" cy="46166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EMST</a:t>
            </a:r>
          </a:p>
        </p:txBody>
      </p:sp>
      <p:sp>
        <p:nvSpPr>
          <p:cNvPr id="43" name="Textfeld 5">
            <a:extLst>
              <a:ext uri="{FF2B5EF4-FFF2-40B4-BE49-F238E27FC236}">
                <a16:creationId xmlns:a16="http://schemas.microsoft.com/office/drawing/2014/main" id="{5D691A0A-CDEF-C3FE-0933-6A296F8A1374}"/>
              </a:ext>
            </a:extLst>
          </p:cNvPr>
          <p:cNvSpPr txBox="1"/>
          <p:nvPr/>
        </p:nvSpPr>
        <p:spPr>
          <a:xfrm>
            <a:off x="2520821" y="2973402"/>
            <a:ext cx="1715411" cy="46166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Holm et al.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EC80142-3058-1EFA-9506-0971E8D9D52B}"/>
              </a:ext>
            </a:extLst>
          </p:cNvPr>
          <p:cNvCxnSpPr>
            <a:cxnSpLocks/>
          </p:cNvCxnSpPr>
          <p:nvPr/>
        </p:nvCxnSpPr>
        <p:spPr bwMode="auto">
          <a:xfrm>
            <a:off x="1410165" y="2382276"/>
            <a:ext cx="1306891" cy="143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14AF323-D2BA-73E6-C386-C3275E5A5EB7}"/>
              </a:ext>
            </a:extLst>
          </p:cNvPr>
          <p:cNvCxnSpPr>
            <a:cxnSpLocks/>
          </p:cNvCxnSpPr>
          <p:nvPr/>
        </p:nvCxnSpPr>
        <p:spPr bwMode="auto">
          <a:xfrm>
            <a:off x="3110832" y="2644417"/>
            <a:ext cx="0" cy="3146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C00D5D6-C63A-8D4D-9B31-B17AB5FE0AF2}"/>
              </a:ext>
            </a:extLst>
          </p:cNvPr>
          <p:cNvCxnSpPr>
            <a:cxnSpLocks/>
          </p:cNvCxnSpPr>
          <p:nvPr/>
        </p:nvCxnSpPr>
        <p:spPr bwMode="auto">
          <a:xfrm flipV="1">
            <a:off x="3474818" y="2644417"/>
            <a:ext cx="0" cy="3146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926454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6D844-7745-1D88-95A9-8E6E61106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5E8BCB-1C83-5A0F-A72E-744AE10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Wolfgang Mulzer –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/>
              <a:t>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AF67868-173C-39C1-D90C-ADDED7EE5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Title 76">
            <a:extLst>
              <a:ext uri="{FF2B5EF4-FFF2-40B4-BE49-F238E27FC236}">
                <a16:creationId xmlns:a16="http://schemas.microsoft.com/office/drawing/2014/main" id="{D06367C7-69F7-92F1-73AE-154EB614C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Grid Graph</a:t>
            </a:r>
            <a:endParaRPr lang="en-DE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28E764D-1624-2200-1BE2-99F073F7E538}"/>
              </a:ext>
            </a:extLst>
          </p:cNvPr>
          <p:cNvSpPr/>
          <p:nvPr/>
        </p:nvSpPr>
        <p:spPr>
          <a:xfrm>
            <a:off x="6640147" y="506282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4BF887C-B100-FD03-6DDA-6BB64756B7D9}"/>
              </a:ext>
            </a:extLst>
          </p:cNvPr>
          <p:cNvSpPr/>
          <p:nvPr/>
        </p:nvSpPr>
        <p:spPr>
          <a:xfrm>
            <a:off x="7348362" y="4009507"/>
            <a:ext cx="969567" cy="969570"/>
          </a:xfrm>
          <a:custGeom>
            <a:avLst/>
            <a:gdLst>
              <a:gd name="connsiteX0" fmla="*/ 141989 w 969567"/>
              <a:gd name="connsiteY0" fmla="*/ 827577 h 969570"/>
              <a:gd name="connsiteX1" fmla="*/ 827585 w 969567"/>
              <a:gd name="connsiteY1" fmla="*/ 827577 h 969570"/>
              <a:gd name="connsiteX2" fmla="*/ 827573 w 969567"/>
              <a:gd name="connsiteY2" fmla="*/ 141993 h 969570"/>
              <a:gd name="connsiteX3" fmla="*/ 141989 w 969567"/>
              <a:gd name="connsiteY3" fmla="*/ 141993 h 969570"/>
              <a:gd name="connsiteX4" fmla="*/ 141989 w 969567"/>
              <a:gd name="connsiteY4" fmla="*/ 827577 h 96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7" h="969570">
                <a:moveTo>
                  <a:pt x="141989" y="827577"/>
                </a:moveTo>
                <a:cubicBezTo>
                  <a:pt x="331313" y="1016901"/>
                  <a:pt x="638260" y="1016901"/>
                  <a:pt x="827585" y="827577"/>
                </a:cubicBezTo>
                <a:cubicBezTo>
                  <a:pt x="1016897" y="638253"/>
                  <a:pt x="1016897" y="331306"/>
                  <a:pt x="827573" y="141993"/>
                </a:cubicBezTo>
                <a:cubicBezTo>
                  <a:pt x="638260" y="-47331"/>
                  <a:pt x="331313" y="-47331"/>
                  <a:pt x="141989" y="141993"/>
                </a:cubicBezTo>
                <a:cubicBezTo>
                  <a:pt x="-47335" y="331317"/>
                  <a:pt x="-47324" y="638265"/>
                  <a:pt x="141989" y="827577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293300C-4744-C095-297C-08CD14F5C907}"/>
              </a:ext>
            </a:extLst>
          </p:cNvPr>
          <p:cNvSpPr/>
          <p:nvPr/>
        </p:nvSpPr>
        <p:spPr>
          <a:xfrm>
            <a:off x="7756438" y="3390205"/>
            <a:ext cx="969563" cy="969562"/>
          </a:xfrm>
          <a:custGeom>
            <a:avLst/>
            <a:gdLst>
              <a:gd name="connsiteX0" fmla="*/ 141984 w 969563"/>
              <a:gd name="connsiteY0" fmla="*/ 827580 h 969562"/>
              <a:gd name="connsiteX1" fmla="*/ 827580 w 969563"/>
              <a:gd name="connsiteY1" fmla="*/ 827569 h 969562"/>
              <a:gd name="connsiteX2" fmla="*/ 827568 w 969563"/>
              <a:gd name="connsiteY2" fmla="*/ 141984 h 969562"/>
              <a:gd name="connsiteX3" fmla="*/ 141984 w 969563"/>
              <a:gd name="connsiteY3" fmla="*/ 141984 h 969562"/>
              <a:gd name="connsiteX4" fmla="*/ 141984 w 969563"/>
              <a:gd name="connsiteY4" fmla="*/ 827580 h 96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3" h="969562">
                <a:moveTo>
                  <a:pt x="141984" y="827580"/>
                </a:moveTo>
                <a:cubicBezTo>
                  <a:pt x="331309" y="1016893"/>
                  <a:pt x="638256" y="1016893"/>
                  <a:pt x="827580" y="827569"/>
                </a:cubicBezTo>
                <a:cubicBezTo>
                  <a:pt x="1016893" y="638256"/>
                  <a:pt x="1016893" y="331308"/>
                  <a:pt x="827568" y="141984"/>
                </a:cubicBezTo>
                <a:cubicBezTo>
                  <a:pt x="638256" y="-47328"/>
                  <a:pt x="331309" y="-47328"/>
                  <a:pt x="141984" y="141984"/>
                </a:cubicBezTo>
                <a:cubicBezTo>
                  <a:pt x="-47328" y="331308"/>
                  <a:pt x="-47328" y="638256"/>
                  <a:pt x="141984" y="827580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ED442A9-B537-D215-08EC-3C0FA1F2FF54}"/>
              </a:ext>
            </a:extLst>
          </p:cNvPr>
          <p:cNvSpPr>
            <a:spLocks noChangeAspect="1"/>
          </p:cNvSpPr>
          <p:nvPr/>
        </p:nvSpPr>
        <p:spPr>
          <a:xfrm>
            <a:off x="7754178" y="4415327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14 w 157939"/>
              <a:gd name="connsiteY1" fmla="*/ 396 h 157939"/>
              <a:gd name="connsiteX2" fmla="*/ 396 w 157939"/>
              <a:gd name="connsiteY2" fmla="*/ 71126 h 157939"/>
              <a:gd name="connsiteX3" fmla="*/ 71126 w 157939"/>
              <a:gd name="connsiteY3" fmla="*/ 157544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00" y="4727"/>
                  <a:pt x="86814" y="396"/>
                </a:cubicBezTo>
                <a:cubicBezTo>
                  <a:pt x="43417" y="-3934"/>
                  <a:pt x="4727" y="27728"/>
                  <a:pt x="396" y="71126"/>
                </a:cubicBezTo>
                <a:cubicBezTo>
                  <a:pt x="-3935" y="114523"/>
                  <a:pt x="27728" y="153213"/>
                  <a:pt x="71126" y="157544"/>
                </a:cubicBezTo>
                <a:cubicBezTo>
                  <a:pt x="114523" y="161874"/>
                  <a:pt x="153213" y="130212"/>
                  <a:pt x="157543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D9957C5-F35C-6F82-1626-F08E110E26A4}"/>
              </a:ext>
            </a:extLst>
          </p:cNvPr>
          <p:cNvSpPr/>
          <p:nvPr/>
        </p:nvSpPr>
        <p:spPr>
          <a:xfrm>
            <a:off x="6755591" y="3477573"/>
            <a:ext cx="969570" cy="969567"/>
          </a:xfrm>
          <a:custGeom>
            <a:avLst/>
            <a:gdLst>
              <a:gd name="connsiteX0" fmla="*/ 141993 w 969570"/>
              <a:gd name="connsiteY0" fmla="*/ 827578 h 969567"/>
              <a:gd name="connsiteX1" fmla="*/ 827577 w 969570"/>
              <a:gd name="connsiteY1" fmla="*/ 827578 h 969567"/>
              <a:gd name="connsiteX2" fmla="*/ 827577 w 969570"/>
              <a:gd name="connsiteY2" fmla="*/ 141983 h 969567"/>
              <a:gd name="connsiteX3" fmla="*/ 141993 w 969570"/>
              <a:gd name="connsiteY3" fmla="*/ 141994 h 969567"/>
              <a:gd name="connsiteX4" fmla="*/ 141993 w 969570"/>
              <a:gd name="connsiteY4" fmla="*/ 827578 h 96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70" h="969567">
                <a:moveTo>
                  <a:pt x="141993" y="827578"/>
                </a:moveTo>
                <a:cubicBezTo>
                  <a:pt x="331317" y="1016902"/>
                  <a:pt x="638264" y="1016891"/>
                  <a:pt x="827577" y="827578"/>
                </a:cubicBezTo>
                <a:cubicBezTo>
                  <a:pt x="1016901" y="638254"/>
                  <a:pt x="1016901" y="331307"/>
                  <a:pt x="827577" y="141983"/>
                </a:cubicBezTo>
                <a:cubicBezTo>
                  <a:pt x="638253" y="-47330"/>
                  <a:pt x="331306" y="-47330"/>
                  <a:pt x="141993" y="141994"/>
                </a:cubicBezTo>
                <a:cubicBezTo>
                  <a:pt x="-47331" y="331307"/>
                  <a:pt x="-47331" y="638266"/>
                  <a:pt x="141993" y="827578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47D19F9-E88B-0838-3C30-460D41A7D5D7}"/>
              </a:ext>
            </a:extLst>
          </p:cNvPr>
          <p:cNvSpPr/>
          <p:nvPr/>
        </p:nvSpPr>
        <p:spPr>
          <a:xfrm>
            <a:off x="4990757" y="5573568"/>
            <a:ext cx="968400" cy="968400"/>
          </a:xfrm>
          <a:custGeom>
            <a:avLst/>
            <a:gdLst>
              <a:gd name="connsiteX0" fmla="*/ 141984 w 969562"/>
              <a:gd name="connsiteY0" fmla="*/ 827579 h 969566"/>
              <a:gd name="connsiteX1" fmla="*/ 827580 w 969562"/>
              <a:gd name="connsiteY1" fmla="*/ 827575 h 969566"/>
              <a:gd name="connsiteX2" fmla="*/ 827568 w 969562"/>
              <a:gd name="connsiteY2" fmla="*/ 141989 h 969566"/>
              <a:gd name="connsiteX3" fmla="*/ 141984 w 969562"/>
              <a:gd name="connsiteY3" fmla="*/ 141989 h 969566"/>
              <a:gd name="connsiteX4" fmla="*/ 141984 w 969562"/>
              <a:gd name="connsiteY4" fmla="*/ 827579 h 96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2" h="969566">
                <a:moveTo>
                  <a:pt x="141984" y="827579"/>
                </a:moveTo>
                <a:cubicBezTo>
                  <a:pt x="331308" y="1016898"/>
                  <a:pt x="638256" y="1016896"/>
                  <a:pt x="827580" y="827575"/>
                </a:cubicBezTo>
                <a:cubicBezTo>
                  <a:pt x="1016893" y="638255"/>
                  <a:pt x="1016893" y="331307"/>
                  <a:pt x="827568" y="141989"/>
                </a:cubicBezTo>
                <a:cubicBezTo>
                  <a:pt x="638256" y="-47335"/>
                  <a:pt x="331308" y="-47324"/>
                  <a:pt x="141984" y="141989"/>
                </a:cubicBezTo>
                <a:cubicBezTo>
                  <a:pt x="-47328" y="331312"/>
                  <a:pt x="-47328" y="638260"/>
                  <a:pt x="141984" y="827579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8B6D09B-3D4F-EC6F-155B-318C687AFAF3}"/>
              </a:ext>
            </a:extLst>
          </p:cNvPr>
          <p:cNvSpPr/>
          <p:nvPr/>
        </p:nvSpPr>
        <p:spPr>
          <a:xfrm>
            <a:off x="5011852" y="4922764"/>
            <a:ext cx="969562" cy="969565"/>
          </a:xfrm>
          <a:custGeom>
            <a:avLst/>
            <a:gdLst>
              <a:gd name="connsiteX0" fmla="*/ 141994 w 969562"/>
              <a:gd name="connsiteY0" fmla="*/ 827580 h 969565"/>
              <a:gd name="connsiteX1" fmla="*/ 827579 w 969562"/>
              <a:gd name="connsiteY1" fmla="*/ 827569 h 969565"/>
              <a:gd name="connsiteX2" fmla="*/ 827579 w 969562"/>
              <a:gd name="connsiteY2" fmla="*/ 141984 h 969565"/>
              <a:gd name="connsiteX3" fmla="*/ 141983 w 969562"/>
              <a:gd name="connsiteY3" fmla="*/ 141984 h 969565"/>
              <a:gd name="connsiteX4" fmla="*/ 141994 w 969562"/>
              <a:gd name="connsiteY4" fmla="*/ 827580 h 96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2" h="969565">
                <a:moveTo>
                  <a:pt x="141994" y="827580"/>
                </a:moveTo>
                <a:cubicBezTo>
                  <a:pt x="331307" y="1016896"/>
                  <a:pt x="638255" y="1016895"/>
                  <a:pt x="827579" y="827569"/>
                </a:cubicBezTo>
                <a:cubicBezTo>
                  <a:pt x="1016891" y="638256"/>
                  <a:pt x="1016891" y="331308"/>
                  <a:pt x="827579" y="141984"/>
                </a:cubicBezTo>
                <a:cubicBezTo>
                  <a:pt x="638255" y="-47328"/>
                  <a:pt x="331307" y="-47328"/>
                  <a:pt x="141983" y="141984"/>
                </a:cubicBezTo>
                <a:cubicBezTo>
                  <a:pt x="-47330" y="331308"/>
                  <a:pt x="-47330" y="638256"/>
                  <a:pt x="141994" y="827580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FE21C33-AEC7-974F-4058-C0D638BCCE2C}"/>
              </a:ext>
            </a:extLst>
          </p:cNvPr>
          <p:cNvSpPr/>
          <p:nvPr/>
        </p:nvSpPr>
        <p:spPr>
          <a:xfrm>
            <a:off x="2831343" y="1759701"/>
            <a:ext cx="969570" cy="969567"/>
          </a:xfrm>
          <a:custGeom>
            <a:avLst/>
            <a:gdLst>
              <a:gd name="connsiteX0" fmla="*/ 141993 w 969570"/>
              <a:gd name="connsiteY0" fmla="*/ 827584 h 969567"/>
              <a:gd name="connsiteX1" fmla="*/ 827577 w 969570"/>
              <a:gd name="connsiteY1" fmla="*/ 827573 h 969567"/>
              <a:gd name="connsiteX2" fmla="*/ 827577 w 969570"/>
              <a:gd name="connsiteY2" fmla="*/ 141989 h 969567"/>
              <a:gd name="connsiteX3" fmla="*/ 141993 w 969570"/>
              <a:gd name="connsiteY3" fmla="*/ 141989 h 969567"/>
              <a:gd name="connsiteX4" fmla="*/ 141993 w 969570"/>
              <a:gd name="connsiteY4" fmla="*/ 827584 h 96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70" h="969567">
                <a:moveTo>
                  <a:pt x="141993" y="827584"/>
                </a:moveTo>
                <a:cubicBezTo>
                  <a:pt x="331317" y="1016897"/>
                  <a:pt x="638265" y="1016897"/>
                  <a:pt x="827577" y="827573"/>
                </a:cubicBezTo>
                <a:cubicBezTo>
                  <a:pt x="1016901" y="638260"/>
                  <a:pt x="1016901" y="331313"/>
                  <a:pt x="827577" y="141989"/>
                </a:cubicBezTo>
                <a:cubicBezTo>
                  <a:pt x="638253" y="-47335"/>
                  <a:pt x="331306" y="-47324"/>
                  <a:pt x="141993" y="141989"/>
                </a:cubicBezTo>
                <a:cubicBezTo>
                  <a:pt x="-47331" y="331313"/>
                  <a:pt x="-47331" y="638260"/>
                  <a:pt x="141993" y="827584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9FD8599-4948-E42B-F911-6428B07FBB75}"/>
              </a:ext>
            </a:extLst>
          </p:cNvPr>
          <p:cNvSpPr/>
          <p:nvPr/>
        </p:nvSpPr>
        <p:spPr>
          <a:xfrm>
            <a:off x="2554862" y="2038453"/>
            <a:ext cx="969567" cy="969570"/>
          </a:xfrm>
          <a:custGeom>
            <a:avLst/>
            <a:gdLst>
              <a:gd name="connsiteX0" fmla="*/ 141989 w 969567"/>
              <a:gd name="connsiteY0" fmla="*/ 827577 h 969570"/>
              <a:gd name="connsiteX1" fmla="*/ 827584 w 969567"/>
              <a:gd name="connsiteY1" fmla="*/ 827577 h 969570"/>
              <a:gd name="connsiteX2" fmla="*/ 827573 w 969567"/>
              <a:gd name="connsiteY2" fmla="*/ 141993 h 969570"/>
              <a:gd name="connsiteX3" fmla="*/ 141989 w 969567"/>
              <a:gd name="connsiteY3" fmla="*/ 141993 h 969570"/>
              <a:gd name="connsiteX4" fmla="*/ 141989 w 969567"/>
              <a:gd name="connsiteY4" fmla="*/ 827577 h 96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7" h="969570">
                <a:moveTo>
                  <a:pt x="141989" y="827577"/>
                </a:moveTo>
                <a:cubicBezTo>
                  <a:pt x="331313" y="1016901"/>
                  <a:pt x="638260" y="1016901"/>
                  <a:pt x="827584" y="827577"/>
                </a:cubicBezTo>
                <a:cubicBezTo>
                  <a:pt x="1016897" y="638253"/>
                  <a:pt x="1016897" y="331306"/>
                  <a:pt x="827573" y="141993"/>
                </a:cubicBezTo>
                <a:cubicBezTo>
                  <a:pt x="638260" y="-47331"/>
                  <a:pt x="331313" y="-47331"/>
                  <a:pt x="141989" y="141993"/>
                </a:cubicBezTo>
                <a:cubicBezTo>
                  <a:pt x="-47335" y="331317"/>
                  <a:pt x="-47324" y="638265"/>
                  <a:pt x="141989" y="827577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2B4D7B2-C63A-9482-CFB7-6FC3F80D8239}"/>
              </a:ext>
            </a:extLst>
          </p:cNvPr>
          <p:cNvSpPr/>
          <p:nvPr/>
        </p:nvSpPr>
        <p:spPr>
          <a:xfrm>
            <a:off x="2156124" y="2292759"/>
            <a:ext cx="969567" cy="969570"/>
          </a:xfrm>
          <a:custGeom>
            <a:avLst/>
            <a:gdLst>
              <a:gd name="connsiteX0" fmla="*/ 141991 w 969567"/>
              <a:gd name="connsiteY0" fmla="*/ 827577 h 969570"/>
              <a:gd name="connsiteX1" fmla="*/ 827575 w 969567"/>
              <a:gd name="connsiteY1" fmla="*/ 827577 h 969570"/>
              <a:gd name="connsiteX2" fmla="*/ 827575 w 969567"/>
              <a:gd name="connsiteY2" fmla="*/ 141993 h 969570"/>
              <a:gd name="connsiteX3" fmla="*/ 141991 w 969567"/>
              <a:gd name="connsiteY3" fmla="*/ 141993 h 969570"/>
              <a:gd name="connsiteX4" fmla="*/ 141991 w 969567"/>
              <a:gd name="connsiteY4" fmla="*/ 827577 h 96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7" h="969570">
                <a:moveTo>
                  <a:pt x="141991" y="827577"/>
                </a:moveTo>
                <a:cubicBezTo>
                  <a:pt x="331315" y="1016901"/>
                  <a:pt x="638262" y="1016901"/>
                  <a:pt x="827575" y="827577"/>
                </a:cubicBezTo>
                <a:cubicBezTo>
                  <a:pt x="1016899" y="638253"/>
                  <a:pt x="1016899" y="331306"/>
                  <a:pt x="827575" y="141993"/>
                </a:cubicBezTo>
                <a:cubicBezTo>
                  <a:pt x="638251" y="-47331"/>
                  <a:pt x="331304" y="-47331"/>
                  <a:pt x="141991" y="141993"/>
                </a:cubicBezTo>
                <a:cubicBezTo>
                  <a:pt x="-47331" y="331317"/>
                  <a:pt x="-47330" y="638265"/>
                  <a:pt x="141991" y="827577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BC1399-918B-85B1-B084-AE166462C276}"/>
              </a:ext>
            </a:extLst>
          </p:cNvPr>
          <p:cNvSpPr>
            <a:spLocks noChangeAspect="1"/>
          </p:cNvSpPr>
          <p:nvPr/>
        </p:nvSpPr>
        <p:spPr>
          <a:xfrm>
            <a:off x="2960677" y="2444263"/>
            <a:ext cx="183600" cy="183600"/>
          </a:xfrm>
          <a:custGeom>
            <a:avLst/>
            <a:gdLst>
              <a:gd name="connsiteX0" fmla="*/ 157543 w 157939"/>
              <a:gd name="connsiteY0" fmla="*/ 86814 h 157950"/>
              <a:gd name="connsiteX1" fmla="*/ 86814 w 157939"/>
              <a:gd name="connsiteY1" fmla="*/ 396 h 157950"/>
              <a:gd name="connsiteX2" fmla="*/ 396 w 157939"/>
              <a:gd name="connsiteY2" fmla="*/ 71137 h 157950"/>
              <a:gd name="connsiteX3" fmla="*/ 71126 w 157939"/>
              <a:gd name="connsiteY3" fmla="*/ 157555 h 157950"/>
              <a:gd name="connsiteX4" fmla="*/ 157543 w 157939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50">
                <a:moveTo>
                  <a:pt x="157543" y="86814"/>
                </a:moveTo>
                <a:cubicBezTo>
                  <a:pt x="161874" y="43416"/>
                  <a:pt x="130200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4"/>
                  <a:pt x="27728" y="153224"/>
                  <a:pt x="71126" y="157555"/>
                </a:cubicBezTo>
                <a:cubicBezTo>
                  <a:pt x="114523" y="161885"/>
                  <a:pt x="153213" y="130211"/>
                  <a:pt x="157543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FEAE3C0-B9E9-C97F-6FA7-598EA159BEE2}"/>
              </a:ext>
            </a:extLst>
          </p:cNvPr>
          <p:cNvSpPr>
            <a:spLocks noChangeAspect="1"/>
          </p:cNvSpPr>
          <p:nvPr/>
        </p:nvSpPr>
        <p:spPr>
          <a:xfrm>
            <a:off x="3237117" y="2165914"/>
            <a:ext cx="183600" cy="183600"/>
          </a:xfrm>
          <a:custGeom>
            <a:avLst/>
            <a:gdLst>
              <a:gd name="connsiteX0" fmla="*/ 157555 w 157950"/>
              <a:gd name="connsiteY0" fmla="*/ 86803 h 157939"/>
              <a:gd name="connsiteX1" fmla="*/ 86814 w 157950"/>
              <a:gd name="connsiteY1" fmla="*/ 396 h 157939"/>
              <a:gd name="connsiteX2" fmla="*/ 396 w 157950"/>
              <a:gd name="connsiteY2" fmla="*/ 71126 h 157939"/>
              <a:gd name="connsiteX3" fmla="*/ 71137 w 157950"/>
              <a:gd name="connsiteY3" fmla="*/ 157544 h 157939"/>
              <a:gd name="connsiteX4" fmla="*/ 157555 w 157950"/>
              <a:gd name="connsiteY4" fmla="*/ 86803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39">
                <a:moveTo>
                  <a:pt x="157555" y="86803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6" y="-3934"/>
                  <a:pt x="4727" y="27728"/>
                  <a:pt x="396" y="71126"/>
                </a:cubicBezTo>
                <a:cubicBezTo>
                  <a:pt x="-3934" y="114523"/>
                  <a:pt x="27740" y="153213"/>
                  <a:pt x="71137" y="157544"/>
                </a:cubicBezTo>
                <a:cubicBezTo>
                  <a:pt x="114534" y="161874"/>
                  <a:pt x="153224" y="130200"/>
                  <a:pt x="157555" y="86803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17A7D1E-DF1B-4E02-4BDD-5120DE790DC1}"/>
              </a:ext>
            </a:extLst>
          </p:cNvPr>
          <p:cNvSpPr>
            <a:spLocks noChangeAspect="1"/>
          </p:cNvSpPr>
          <p:nvPr/>
        </p:nvSpPr>
        <p:spPr>
          <a:xfrm>
            <a:off x="2561931" y="2698567"/>
            <a:ext cx="183599" cy="183600"/>
          </a:xfrm>
          <a:custGeom>
            <a:avLst/>
            <a:gdLst>
              <a:gd name="connsiteX0" fmla="*/ 157555 w 157950"/>
              <a:gd name="connsiteY0" fmla="*/ 86814 h 157951"/>
              <a:gd name="connsiteX1" fmla="*/ 86814 w 157950"/>
              <a:gd name="connsiteY1" fmla="*/ 396 h 157951"/>
              <a:gd name="connsiteX2" fmla="*/ 396 w 157950"/>
              <a:gd name="connsiteY2" fmla="*/ 71137 h 157951"/>
              <a:gd name="connsiteX3" fmla="*/ 71137 w 157950"/>
              <a:gd name="connsiteY3" fmla="*/ 157555 h 157951"/>
              <a:gd name="connsiteX4" fmla="*/ 157555 w 157950"/>
              <a:gd name="connsiteY4" fmla="*/ 86814 h 15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51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6" y="-3934"/>
                  <a:pt x="4727" y="27740"/>
                  <a:pt x="396" y="71137"/>
                </a:cubicBezTo>
                <a:cubicBezTo>
                  <a:pt x="-3934" y="114535"/>
                  <a:pt x="27740" y="153224"/>
                  <a:pt x="71137" y="157555"/>
                </a:cubicBezTo>
                <a:cubicBezTo>
                  <a:pt x="114534" y="161886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0E0BB4A-66BB-0981-D959-33879A3E4AFA}"/>
              </a:ext>
            </a:extLst>
          </p:cNvPr>
          <p:cNvSpPr/>
          <p:nvPr/>
        </p:nvSpPr>
        <p:spPr>
          <a:xfrm>
            <a:off x="3537208" y="3697918"/>
            <a:ext cx="969570" cy="969562"/>
          </a:xfrm>
          <a:custGeom>
            <a:avLst/>
            <a:gdLst>
              <a:gd name="connsiteX0" fmla="*/ 141993 w 969570"/>
              <a:gd name="connsiteY0" fmla="*/ 827580 h 969562"/>
              <a:gd name="connsiteX1" fmla="*/ 827577 w 969570"/>
              <a:gd name="connsiteY1" fmla="*/ 827569 h 969562"/>
              <a:gd name="connsiteX2" fmla="*/ 827577 w 969570"/>
              <a:gd name="connsiteY2" fmla="*/ 141984 h 969562"/>
              <a:gd name="connsiteX3" fmla="*/ 141993 w 969570"/>
              <a:gd name="connsiteY3" fmla="*/ 141984 h 969562"/>
              <a:gd name="connsiteX4" fmla="*/ 141993 w 969570"/>
              <a:gd name="connsiteY4" fmla="*/ 827580 h 96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70" h="969562">
                <a:moveTo>
                  <a:pt x="141993" y="827580"/>
                </a:moveTo>
                <a:cubicBezTo>
                  <a:pt x="331317" y="1016893"/>
                  <a:pt x="638264" y="1016893"/>
                  <a:pt x="827577" y="827569"/>
                </a:cubicBezTo>
                <a:cubicBezTo>
                  <a:pt x="1016901" y="638256"/>
                  <a:pt x="1016901" y="331308"/>
                  <a:pt x="827577" y="141984"/>
                </a:cubicBezTo>
                <a:cubicBezTo>
                  <a:pt x="638253" y="-47328"/>
                  <a:pt x="331306" y="-47328"/>
                  <a:pt x="141993" y="141984"/>
                </a:cubicBezTo>
                <a:cubicBezTo>
                  <a:pt x="-47331" y="331308"/>
                  <a:pt x="-47331" y="638256"/>
                  <a:pt x="141993" y="827580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B8A78E-C5A7-3350-DF0B-406AFEF7F8BE}"/>
              </a:ext>
            </a:extLst>
          </p:cNvPr>
          <p:cNvSpPr/>
          <p:nvPr/>
        </p:nvSpPr>
        <p:spPr>
          <a:xfrm>
            <a:off x="6942556" y="4214909"/>
            <a:ext cx="969562" cy="969567"/>
          </a:xfrm>
          <a:custGeom>
            <a:avLst/>
            <a:gdLst>
              <a:gd name="connsiteX0" fmla="*/ 141984 w 969562"/>
              <a:gd name="connsiteY0" fmla="*/ 827579 h 969567"/>
              <a:gd name="connsiteX1" fmla="*/ 827580 w 969562"/>
              <a:gd name="connsiteY1" fmla="*/ 827579 h 969567"/>
              <a:gd name="connsiteX2" fmla="*/ 827568 w 969562"/>
              <a:gd name="connsiteY2" fmla="*/ 141983 h 969567"/>
              <a:gd name="connsiteX3" fmla="*/ 141984 w 969562"/>
              <a:gd name="connsiteY3" fmla="*/ 141994 h 969567"/>
              <a:gd name="connsiteX4" fmla="*/ 141984 w 969562"/>
              <a:gd name="connsiteY4" fmla="*/ 827579 h 96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2" h="969567">
                <a:moveTo>
                  <a:pt x="141984" y="827579"/>
                </a:moveTo>
                <a:cubicBezTo>
                  <a:pt x="331308" y="1016903"/>
                  <a:pt x="638256" y="1016891"/>
                  <a:pt x="827580" y="827579"/>
                </a:cubicBezTo>
                <a:cubicBezTo>
                  <a:pt x="1016892" y="638255"/>
                  <a:pt x="1016892" y="331307"/>
                  <a:pt x="827568" y="141983"/>
                </a:cubicBezTo>
                <a:cubicBezTo>
                  <a:pt x="638256" y="-47330"/>
                  <a:pt x="331308" y="-47330"/>
                  <a:pt x="141984" y="141994"/>
                </a:cubicBezTo>
                <a:cubicBezTo>
                  <a:pt x="-47328" y="331307"/>
                  <a:pt x="-47328" y="638255"/>
                  <a:pt x="141984" y="827579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39A53AB-DF29-F18E-1810-CEF20CD730F4}"/>
              </a:ext>
            </a:extLst>
          </p:cNvPr>
          <p:cNvSpPr/>
          <p:nvPr/>
        </p:nvSpPr>
        <p:spPr>
          <a:xfrm>
            <a:off x="7756438" y="4383973"/>
            <a:ext cx="969563" cy="969570"/>
          </a:xfrm>
          <a:custGeom>
            <a:avLst/>
            <a:gdLst>
              <a:gd name="connsiteX0" fmla="*/ 141984 w 969563"/>
              <a:gd name="connsiteY0" fmla="*/ 827577 h 969570"/>
              <a:gd name="connsiteX1" fmla="*/ 827580 w 969563"/>
              <a:gd name="connsiteY1" fmla="*/ 827577 h 969570"/>
              <a:gd name="connsiteX2" fmla="*/ 827568 w 969563"/>
              <a:gd name="connsiteY2" fmla="*/ 141993 h 969570"/>
              <a:gd name="connsiteX3" fmla="*/ 141984 w 969563"/>
              <a:gd name="connsiteY3" fmla="*/ 141993 h 969570"/>
              <a:gd name="connsiteX4" fmla="*/ 141984 w 969563"/>
              <a:gd name="connsiteY4" fmla="*/ 827577 h 96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3" h="969570">
                <a:moveTo>
                  <a:pt x="141984" y="827577"/>
                </a:moveTo>
                <a:cubicBezTo>
                  <a:pt x="331309" y="1016901"/>
                  <a:pt x="638256" y="1016901"/>
                  <a:pt x="827580" y="827577"/>
                </a:cubicBezTo>
                <a:cubicBezTo>
                  <a:pt x="1016893" y="638253"/>
                  <a:pt x="1016893" y="331306"/>
                  <a:pt x="827568" y="141993"/>
                </a:cubicBezTo>
                <a:cubicBezTo>
                  <a:pt x="638256" y="-47331"/>
                  <a:pt x="331309" y="-47331"/>
                  <a:pt x="141984" y="141993"/>
                </a:cubicBezTo>
                <a:cubicBezTo>
                  <a:pt x="-47328" y="331317"/>
                  <a:pt x="-47328" y="638264"/>
                  <a:pt x="141984" y="827577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C488736-7AD0-CFB1-DF34-0B859357AD79}"/>
              </a:ext>
            </a:extLst>
          </p:cNvPr>
          <p:cNvSpPr/>
          <p:nvPr/>
        </p:nvSpPr>
        <p:spPr>
          <a:xfrm>
            <a:off x="5349366" y="4996592"/>
            <a:ext cx="969570" cy="969568"/>
          </a:xfrm>
          <a:custGeom>
            <a:avLst/>
            <a:gdLst>
              <a:gd name="connsiteX0" fmla="*/ 141993 w 969570"/>
              <a:gd name="connsiteY0" fmla="*/ 827581 h 969568"/>
              <a:gd name="connsiteX1" fmla="*/ 827577 w 969570"/>
              <a:gd name="connsiteY1" fmla="*/ 827577 h 969568"/>
              <a:gd name="connsiteX2" fmla="*/ 827577 w 969570"/>
              <a:gd name="connsiteY2" fmla="*/ 141993 h 969568"/>
              <a:gd name="connsiteX3" fmla="*/ 141993 w 969570"/>
              <a:gd name="connsiteY3" fmla="*/ 141993 h 969568"/>
              <a:gd name="connsiteX4" fmla="*/ 141993 w 969570"/>
              <a:gd name="connsiteY4" fmla="*/ 827581 h 96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70" h="969568">
                <a:moveTo>
                  <a:pt x="141993" y="827581"/>
                </a:moveTo>
                <a:cubicBezTo>
                  <a:pt x="331317" y="1016899"/>
                  <a:pt x="638265" y="1016898"/>
                  <a:pt x="827577" y="827577"/>
                </a:cubicBezTo>
                <a:cubicBezTo>
                  <a:pt x="1016901" y="638253"/>
                  <a:pt x="1016901" y="331306"/>
                  <a:pt x="827577" y="141993"/>
                </a:cubicBezTo>
                <a:cubicBezTo>
                  <a:pt x="638253" y="-47331"/>
                  <a:pt x="331306" y="-47331"/>
                  <a:pt x="141993" y="141993"/>
                </a:cubicBezTo>
                <a:cubicBezTo>
                  <a:pt x="-47331" y="331317"/>
                  <a:pt x="-47331" y="638265"/>
                  <a:pt x="141993" y="827581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F9EBF45-3944-C0E2-0045-0ADE7B0C0B70}"/>
              </a:ext>
            </a:extLst>
          </p:cNvPr>
          <p:cNvSpPr/>
          <p:nvPr/>
        </p:nvSpPr>
        <p:spPr>
          <a:xfrm>
            <a:off x="4273525" y="5165353"/>
            <a:ext cx="969570" cy="969566"/>
          </a:xfrm>
          <a:custGeom>
            <a:avLst/>
            <a:gdLst>
              <a:gd name="connsiteX0" fmla="*/ 141993 w 969570"/>
              <a:gd name="connsiteY0" fmla="*/ 827579 h 969566"/>
              <a:gd name="connsiteX1" fmla="*/ 827577 w 969570"/>
              <a:gd name="connsiteY1" fmla="*/ 827575 h 969566"/>
              <a:gd name="connsiteX2" fmla="*/ 827577 w 969570"/>
              <a:gd name="connsiteY2" fmla="*/ 141989 h 969566"/>
              <a:gd name="connsiteX3" fmla="*/ 141993 w 969570"/>
              <a:gd name="connsiteY3" fmla="*/ 141989 h 969566"/>
              <a:gd name="connsiteX4" fmla="*/ 141993 w 969570"/>
              <a:gd name="connsiteY4" fmla="*/ 827579 h 96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70" h="969566">
                <a:moveTo>
                  <a:pt x="141993" y="827579"/>
                </a:moveTo>
                <a:cubicBezTo>
                  <a:pt x="331317" y="1016898"/>
                  <a:pt x="638264" y="1016896"/>
                  <a:pt x="827577" y="827575"/>
                </a:cubicBezTo>
                <a:cubicBezTo>
                  <a:pt x="1016901" y="638255"/>
                  <a:pt x="1016901" y="331301"/>
                  <a:pt x="827577" y="141989"/>
                </a:cubicBezTo>
                <a:cubicBezTo>
                  <a:pt x="638253" y="-47335"/>
                  <a:pt x="331306" y="-47324"/>
                  <a:pt x="141993" y="141989"/>
                </a:cubicBezTo>
                <a:cubicBezTo>
                  <a:pt x="-47331" y="331313"/>
                  <a:pt x="-47331" y="638260"/>
                  <a:pt x="141993" y="827579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21B67BB-52D1-33EF-1E08-6D4B79303695}"/>
              </a:ext>
            </a:extLst>
          </p:cNvPr>
          <p:cNvSpPr/>
          <p:nvPr/>
        </p:nvSpPr>
        <p:spPr>
          <a:xfrm>
            <a:off x="3566848" y="5671629"/>
            <a:ext cx="969570" cy="969568"/>
          </a:xfrm>
          <a:custGeom>
            <a:avLst/>
            <a:gdLst>
              <a:gd name="connsiteX0" fmla="*/ 141993 w 969570"/>
              <a:gd name="connsiteY0" fmla="*/ 827580 h 969568"/>
              <a:gd name="connsiteX1" fmla="*/ 827577 w 969570"/>
              <a:gd name="connsiteY1" fmla="*/ 827577 h 969568"/>
              <a:gd name="connsiteX2" fmla="*/ 827577 w 969570"/>
              <a:gd name="connsiteY2" fmla="*/ 141989 h 969568"/>
              <a:gd name="connsiteX3" fmla="*/ 141993 w 969570"/>
              <a:gd name="connsiteY3" fmla="*/ 141993 h 969568"/>
              <a:gd name="connsiteX4" fmla="*/ 141993 w 969570"/>
              <a:gd name="connsiteY4" fmla="*/ 827580 h 96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70" h="969568">
                <a:moveTo>
                  <a:pt x="141993" y="827580"/>
                </a:moveTo>
                <a:cubicBezTo>
                  <a:pt x="331317" y="1016900"/>
                  <a:pt x="638265" y="1016897"/>
                  <a:pt x="827577" y="827577"/>
                </a:cubicBezTo>
                <a:cubicBezTo>
                  <a:pt x="1016901" y="638256"/>
                  <a:pt x="1016901" y="331309"/>
                  <a:pt x="827577" y="141989"/>
                </a:cubicBezTo>
                <a:cubicBezTo>
                  <a:pt x="638253" y="-47330"/>
                  <a:pt x="331306" y="-47330"/>
                  <a:pt x="141993" y="141993"/>
                </a:cubicBezTo>
                <a:cubicBezTo>
                  <a:pt x="-47331" y="331313"/>
                  <a:pt x="-47331" y="638262"/>
                  <a:pt x="141993" y="827580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237158E-F650-773F-FB14-5F36E88FDC4C}"/>
              </a:ext>
            </a:extLst>
          </p:cNvPr>
          <p:cNvSpPr/>
          <p:nvPr/>
        </p:nvSpPr>
        <p:spPr>
          <a:xfrm>
            <a:off x="2638674" y="5618895"/>
            <a:ext cx="969567" cy="969565"/>
          </a:xfrm>
          <a:custGeom>
            <a:avLst/>
            <a:gdLst>
              <a:gd name="connsiteX0" fmla="*/ 141989 w 969567"/>
              <a:gd name="connsiteY0" fmla="*/ 827577 h 969565"/>
              <a:gd name="connsiteX1" fmla="*/ 827584 w 969567"/>
              <a:gd name="connsiteY1" fmla="*/ 827573 h 969565"/>
              <a:gd name="connsiteX2" fmla="*/ 827573 w 969567"/>
              <a:gd name="connsiteY2" fmla="*/ 141986 h 969565"/>
              <a:gd name="connsiteX3" fmla="*/ 141989 w 969567"/>
              <a:gd name="connsiteY3" fmla="*/ 141989 h 969565"/>
              <a:gd name="connsiteX4" fmla="*/ 141989 w 969567"/>
              <a:gd name="connsiteY4" fmla="*/ 827577 h 96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7" h="969565">
                <a:moveTo>
                  <a:pt x="141989" y="827577"/>
                </a:moveTo>
                <a:cubicBezTo>
                  <a:pt x="331313" y="1016896"/>
                  <a:pt x="638260" y="1016894"/>
                  <a:pt x="827584" y="827573"/>
                </a:cubicBezTo>
                <a:cubicBezTo>
                  <a:pt x="1016897" y="638253"/>
                  <a:pt x="1016897" y="331305"/>
                  <a:pt x="827573" y="141986"/>
                </a:cubicBezTo>
                <a:cubicBezTo>
                  <a:pt x="638260" y="-47329"/>
                  <a:pt x="331313" y="-47329"/>
                  <a:pt x="141989" y="141989"/>
                </a:cubicBezTo>
                <a:cubicBezTo>
                  <a:pt x="-47335" y="331310"/>
                  <a:pt x="-47324" y="638258"/>
                  <a:pt x="141989" y="827577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CCF20CD-B4D2-D3E6-76B1-90BF9230C750}"/>
              </a:ext>
            </a:extLst>
          </p:cNvPr>
          <p:cNvSpPr/>
          <p:nvPr/>
        </p:nvSpPr>
        <p:spPr>
          <a:xfrm>
            <a:off x="2316890" y="5464012"/>
            <a:ext cx="969562" cy="969570"/>
          </a:xfrm>
          <a:custGeom>
            <a:avLst/>
            <a:gdLst>
              <a:gd name="connsiteX0" fmla="*/ 141994 w 969562"/>
              <a:gd name="connsiteY0" fmla="*/ 827583 h 969570"/>
              <a:gd name="connsiteX1" fmla="*/ 827579 w 969562"/>
              <a:gd name="connsiteY1" fmla="*/ 827579 h 969570"/>
              <a:gd name="connsiteX2" fmla="*/ 827579 w 969562"/>
              <a:gd name="connsiteY2" fmla="*/ 141993 h 969570"/>
              <a:gd name="connsiteX3" fmla="*/ 141983 w 969562"/>
              <a:gd name="connsiteY3" fmla="*/ 141993 h 969570"/>
              <a:gd name="connsiteX4" fmla="*/ 141994 w 969562"/>
              <a:gd name="connsiteY4" fmla="*/ 827583 h 96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2" h="969570">
                <a:moveTo>
                  <a:pt x="141994" y="827583"/>
                </a:moveTo>
                <a:cubicBezTo>
                  <a:pt x="331307" y="1016901"/>
                  <a:pt x="638255" y="1016900"/>
                  <a:pt x="827579" y="827579"/>
                </a:cubicBezTo>
                <a:cubicBezTo>
                  <a:pt x="1016891" y="638259"/>
                  <a:pt x="1016891" y="331310"/>
                  <a:pt x="827579" y="141993"/>
                </a:cubicBezTo>
                <a:cubicBezTo>
                  <a:pt x="638255" y="-47331"/>
                  <a:pt x="331307" y="-47331"/>
                  <a:pt x="141983" y="141993"/>
                </a:cubicBezTo>
                <a:cubicBezTo>
                  <a:pt x="-47330" y="331316"/>
                  <a:pt x="-47330" y="638263"/>
                  <a:pt x="141994" y="827583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760E617-A5B1-88BC-7760-DA2EC22E8A69}"/>
              </a:ext>
            </a:extLst>
          </p:cNvPr>
          <p:cNvSpPr/>
          <p:nvPr/>
        </p:nvSpPr>
        <p:spPr>
          <a:xfrm>
            <a:off x="1176770" y="5078730"/>
            <a:ext cx="969566" cy="969567"/>
          </a:xfrm>
          <a:custGeom>
            <a:avLst/>
            <a:gdLst>
              <a:gd name="connsiteX0" fmla="*/ 141991 w 969566"/>
              <a:gd name="connsiteY0" fmla="*/ 827580 h 969567"/>
              <a:gd name="connsiteX1" fmla="*/ 827579 w 969566"/>
              <a:gd name="connsiteY1" fmla="*/ 827576 h 969567"/>
              <a:gd name="connsiteX2" fmla="*/ 827575 w 969566"/>
              <a:gd name="connsiteY2" fmla="*/ 141989 h 969567"/>
              <a:gd name="connsiteX3" fmla="*/ 141988 w 969566"/>
              <a:gd name="connsiteY3" fmla="*/ 141989 h 969567"/>
              <a:gd name="connsiteX4" fmla="*/ 141991 w 969566"/>
              <a:gd name="connsiteY4" fmla="*/ 827580 h 96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6" h="969567">
                <a:moveTo>
                  <a:pt x="141991" y="827580"/>
                </a:moveTo>
                <a:cubicBezTo>
                  <a:pt x="331312" y="1016898"/>
                  <a:pt x="638261" y="1016897"/>
                  <a:pt x="827579" y="827576"/>
                </a:cubicBezTo>
                <a:cubicBezTo>
                  <a:pt x="1016896" y="638260"/>
                  <a:pt x="1016896" y="331313"/>
                  <a:pt x="827575" y="141989"/>
                </a:cubicBezTo>
                <a:cubicBezTo>
                  <a:pt x="638255" y="-47335"/>
                  <a:pt x="331307" y="-47324"/>
                  <a:pt x="141988" y="141989"/>
                </a:cubicBezTo>
                <a:cubicBezTo>
                  <a:pt x="-47331" y="331313"/>
                  <a:pt x="-47329" y="638260"/>
                  <a:pt x="141991" y="827580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4AFFCF0-40DC-D5F6-FA61-EF762714905F}"/>
              </a:ext>
            </a:extLst>
          </p:cNvPr>
          <p:cNvSpPr/>
          <p:nvPr/>
        </p:nvSpPr>
        <p:spPr>
          <a:xfrm>
            <a:off x="796063" y="4679303"/>
            <a:ext cx="969567" cy="969563"/>
          </a:xfrm>
          <a:custGeom>
            <a:avLst/>
            <a:gdLst>
              <a:gd name="connsiteX0" fmla="*/ 141991 w 969567"/>
              <a:gd name="connsiteY0" fmla="*/ 827579 h 969563"/>
              <a:gd name="connsiteX1" fmla="*/ 827579 w 969567"/>
              <a:gd name="connsiteY1" fmla="*/ 827579 h 969563"/>
              <a:gd name="connsiteX2" fmla="*/ 827576 w 969567"/>
              <a:gd name="connsiteY2" fmla="*/ 141983 h 969563"/>
              <a:gd name="connsiteX3" fmla="*/ 141988 w 969567"/>
              <a:gd name="connsiteY3" fmla="*/ 141994 h 969563"/>
              <a:gd name="connsiteX4" fmla="*/ 141991 w 969567"/>
              <a:gd name="connsiteY4" fmla="*/ 827579 h 96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7" h="969563">
                <a:moveTo>
                  <a:pt x="141991" y="827579"/>
                </a:moveTo>
                <a:cubicBezTo>
                  <a:pt x="331312" y="1016891"/>
                  <a:pt x="638260" y="1016891"/>
                  <a:pt x="827579" y="827579"/>
                </a:cubicBezTo>
                <a:cubicBezTo>
                  <a:pt x="1016898" y="638255"/>
                  <a:pt x="1016897" y="331307"/>
                  <a:pt x="827576" y="141983"/>
                </a:cubicBezTo>
                <a:cubicBezTo>
                  <a:pt x="638255" y="-47330"/>
                  <a:pt x="331307" y="-47330"/>
                  <a:pt x="141988" y="141994"/>
                </a:cubicBezTo>
                <a:cubicBezTo>
                  <a:pt x="-47331" y="331307"/>
                  <a:pt x="-47329" y="638255"/>
                  <a:pt x="141991" y="827579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88DE062-ABB1-1D23-A26E-5295712F30A9}"/>
              </a:ext>
            </a:extLst>
          </p:cNvPr>
          <p:cNvSpPr/>
          <p:nvPr/>
        </p:nvSpPr>
        <p:spPr>
          <a:xfrm>
            <a:off x="696203" y="3874200"/>
            <a:ext cx="969567" cy="969570"/>
          </a:xfrm>
          <a:custGeom>
            <a:avLst/>
            <a:gdLst>
              <a:gd name="connsiteX0" fmla="*/ 141991 w 969567"/>
              <a:gd name="connsiteY0" fmla="*/ 827577 h 969570"/>
              <a:gd name="connsiteX1" fmla="*/ 827579 w 969567"/>
              <a:gd name="connsiteY1" fmla="*/ 827577 h 969570"/>
              <a:gd name="connsiteX2" fmla="*/ 827575 w 969567"/>
              <a:gd name="connsiteY2" fmla="*/ 141993 h 969570"/>
              <a:gd name="connsiteX3" fmla="*/ 141988 w 969567"/>
              <a:gd name="connsiteY3" fmla="*/ 141993 h 969570"/>
              <a:gd name="connsiteX4" fmla="*/ 141991 w 969567"/>
              <a:gd name="connsiteY4" fmla="*/ 827577 h 96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7" h="969570">
                <a:moveTo>
                  <a:pt x="141991" y="827577"/>
                </a:moveTo>
                <a:cubicBezTo>
                  <a:pt x="331312" y="1016901"/>
                  <a:pt x="638260" y="1016901"/>
                  <a:pt x="827579" y="827577"/>
                </a:cubicBezTo>
                <a:cubicBezTo>
                  <a:pt x="1016898" y="638253"/>
                  <a:pt x="1016896" y="331306"/>
                  <a:pt x="827575" y="141993"/>
                </a:cubicBezTo>
                <a:cubicBezTo>
                  <a:pt x="638255" y="-47331"/>
                  <a:pt x="331307" y="-47331"/>
                  <a:pt x="141988" y="141993"/>
                </a:cubicBezTo>
                <a:cubicBezTo>
                  <a:pt x="-47330" y="331317"/>
                  <a:pt x="-47329" y="638265"/>
                  <a:pt x="141991" y="827577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36E27BF-3293-B7A7-9F1E-41B2DA262217}"/>
              </a:ext>
            </a:extLst>
          </p:cNvPr>
          <p:cNvSpPr/>
          <p:nvPr/>
        </p:nvSpPr>
        <p:spPr>
          <a:xfrm>
            <a:off x="6393567" y="2050723"/>
            <a:ext cx="969562" cy="969562"/>
          </a:xfrm>
          <a:custGeom>
            <a:avLst/>
            <a:gdLst>
              <a:gd name="connsiteX0" fmla="*/ 141994 w 969562"/>
              <a:gd name="connsiteY0" fmla="*/ 827579 h 969562"/>
              <a:gd name="connsiteX1" fmla="*/ 827578 w 969562"/>
              <a:gd name="connsiteY1" fmla="*/ 827579 h 969562"/>
              <a:gd name="connsiteX2" fmla="*/ 827578 w 969562"/>
              <a:gd name="connsiteY2" fmla="*/ 141983 h 969562"/>
              <a:gd name="connsiteX3" fmla="*/ 141983 w 969562"/>
              <a:gd name="connsiteY3" fmla="*/ 141994 h 969562"/>
              <a:gd name="connsiteX4" fmla="*/ 141994 w 969562"/>
              <a:gd name="connsiteY4" fmla="*/ 827579 h 96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2" h="969562">
                <a:moveTo>
                  <a:pt x="141994" y="827579"/>
                </a:moveTo>
                <a:cubicBezTo>
                  <a:pt x="331307" y="1016891"/>
                  <a:pt x="638255" y="1016891"/>
                  <a:pt x="827578" y="827579"/>
                </a:cubicBezTo>
                <a:cubicBezTo>
                  <a:pt x="1016891" y="638255"/>
                  <a:pt x="1016891" y="331307"/>
                  <a:pt x="827578" y="141983"/>
                </a:cubicBezTo>
                <a:cubicBezTo>
                  <a:pt x="638255" y="-47330"/>
                  <a:pt x="331307" y="-47330"/>
                  <a:pt x="141983" y="141994"/>
                </a:cubicBezTo>
                <a:cubicBezTo>
                  <a:pt x="-47330" y="331307"/>
                  <a:pt x="-47330" y="638255"/>
                  <a:pt x="141994" y="827579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C77448-90E5-B97F-6A49-AA9B1F37982B}"/>
              </a:ext>
            </a:extLst>
          </p:cNvPr>
          <p:cNvSpPr/>
          <p:nvPr/>
        </p:nvSpPr>
        <p:spPr>
          <a:xfrm>
            <a:off x="6003311" y="2040175"/>
            <a:ext cx="969570" cy="969563"/>
          </a:xfrm>
          <a:custGeom>
            <a:avLst/>
            <a:gdLst>
              <a:gd name="connsiteX0" fmla="*/ 141993 w 969570"/>
              <a:gd name="connsiteY0" fmla="*/ 827580 h 969563"/>
              <a:gd name="connsiteX1" fmla="*/ 827577 w 969570"/>
              <a:gd name="connsiteY1" fmla="*/ 827569 h 969563"/>
              <a:gd name="connsiteX2" fmla="*/ 827577 w 969570"/>
              <a:gd name="connsiteY2" fmla="*/ 141985 h 969563"/>
              <a:gd name="connsiteX3" fmla="*/ 141993 w 969570"/>
              <a:gd name="connsiteY3" fmla="*/ 141985 h 969563"/>
              <a:gd name="connsiteX4" fmla="*/ 141993 w 969570"/>
              <a:gd name="connsiteY4" fmla="*/ 827580 h 96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70" h="969563">
                <a:moveTo>
                  <a:pt x="141993" y="827580"/>
                </a:moveTo>
                <a:cubicBezTo>
                  <a:pt x="331317" y="1016893"/>
                  <a:pt x="638265" y="1016893"/>
                  <a:pt x="827577" y="827569"/>
                </a:cubicBezTo>
                <a:cubicBezTo>
                  <a:pt x="1016901" y="638256"/>
                  <a:pt x="1016901" y="331309"/>
                  <a:pt x="827577" y="141985"/>
                </a:cubicBezTo>
                <a:cubicBezTo>
                  <a:pt x="638253" y="-47328"/>
                  <a:pt x="331306" y="-47328"/>
                  <a:pt x="141993" y="141985"/>
                </a:cubicBezTo>
                <a:cubicBezTo>
                  <a:pt x="-47331" y="331309"/>
                  <a:pt x="-47331" y="638256"/>
                  <a:pt x="141993" y="827580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D8B729A-D5C6-9181-4B45-9CF2EE8715EB}"/>
              </a:ext>
            </a:extLst>
          </p:cNvPr>
          <p:cNvSpPr/>
          <p:nvPr/>
        </p:nvSpPr>
        <p:spPr>
          <a:xfrm>
            <a:off x="6562324" y="1618279"/>
            <a:ext cx="969570" cy="969562"/>
          </a:xfrm>
          <a:custGeom>
            <a:avLst/>
            <a:gdLst>
              <a:gd name="connsiteX0" fmla="*/ 141993 w 969570"/>
              <a:gd name="connsiteY0" fmla="*/ 827580 h 969562"/>
              <a:gd name="connsiteX1" fmla="*/ 827577 w 969570"/>
              <a:gd name="connsiteY1" fmla="*/ 827569 h 969562"/>
              <a:gd name="connsiteX2" fmla="*/ 827577 w 969570"/>
              <a:gd name="connsiteY2" fmla="*/ 141984 h 969562"/>
              <a:gd name="connsiteX3" fmla="*/ 141993 w 969570"/>
              <a:gd name="connsiteY3" fmla="*/ 141984 h 969562"/>
              <a:gd name="connsiteX4" fmla="*/ 141993 w 969570"/>
              <a:gd name="connsiteY4" fmla="*/ 827580 h 96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70" h="969562">
                <a:moveTo>
                  <a:pt x="141993" y="827580"/>
                </a:moveTo>
                <a:cubicBezTo>
                  <a:pt x="331317" y="1016893"/>
                  <a:pt x="638264" y="1016893"/>
                  <a:pt x="827577" y="827569"/>
                </a:cubicBezTo>
                <a:cubicBezTo>
                  <a:pt x="1016901" y="638256"/>
                  <a:pt x="1016901" y="331308"/>
                  <a:pt x="827577" y="141984"/>
                </a:cubicBezTo>
                <a:cubicBezTo>
                  <a:pt x="638253" y="-47328"/>
                  <a:pt x="331306" y="-47328"/>
                  <a:pt x="141993" y="141984"/>
                </a:cubicBezTo>
                <a:cubicBezTo>
                  <a:pt x="-47331" y="331308"/>
                  <a:pt x="-47331" y="638256"/>
                  <a:pt x="141993" y="827580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11F797B-79F8-E348-2B4F-B986A67248C3}"/>
              </a:ext>
            </a:extLst>
          </p:cNvPr>
          <p:cNvSpPr/>
          <p:nvPr/>
        </p:nvSpPr>
        <p:spPr>
          <a:xfrm>
            <a:off x="7399959" y="1538595"/>
            <a:ext cx="969570" cy="969570"/>
          </a:xfrm>
          <a:custGeom>
            <a:avLst/>
            <a:gdLst>
              <a:gd name="connsiteX0" fmla="*/ 141993 w 969570"/>
              <a:gd name="connsiteY0" fmla="*/ 827577 h 969570"/>
              <a:gd name="connsiteX1" fmla="*/ 827577 w 969570"/>
              <a:gd name="connsiteY1" fmla="*/ 827577 h 969570"/>
              <a:gd name="connsiteX2" fmla="*/ 827577 w 969570"/>
              <a:gd name="connsiteY2" fmla="*/ 141993 h 969570"/>
              <a:gd name="connsiteX3" fmla="*/ 141993 w 969570"/>
              <a:gd name="connsiteY3" fmla="*/ 141993 h 969570"/>
              <a:gd name="connsiteX4" fmla="*/ 141993 w 969570"/>
              <a:gd name="connsiteY4" fmla="*/ 827577 h 96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70" h="969570">
                <a:moveTo>
                  <a:pt x="141993" y="827577"/>
                </a:moveTo>
                <a:cubicBezTo>
                  <a:pt x="331317" y="1016901"/>
                  <a:pt x="638264" y="1016901"/>
                  <a:pt x="827577" y="827577"/>
                </a:cubicBezTo>
                <a:cubicBezTo>
                  <a:pt x="1016901" y="638253"/>
                  <a:pt x="1016901" y="331306"/>
                  <a:pt x="827577" y="141993"/>
                </a:cubicBezTo>
                <a:cubicBezTo>
                  <a:pt x="638253" y="-47331"/>
                  <a:pt x="331305" y="-47331"/>
                  <a:pt x="141993" y="141993"/>
                </a:cubicBezTo>
                <a:cubicBezTo>
                  <a:pt x="-47331" y="331317"/>
                  <a:pt x="-47331" y="638265"/>
                  <a:pt x="141993" y="827577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E759B59-6A35-81CA-F543-EB279108442D}"/>
              </a:ext>
            </a:extLst>
          </p:cNvPr>
          <p:cNvSpPr/>
          <p:nvPr/>
        </p:nvSpPr>
        <p:spPr>
          <a:xfrm>
            <a:off x="1333549" y="3229892"/>
            <a:ext cx="969567" cy="969567"/>
          </a:xfrm>
          <a:custGeom>
            <a:avLst/>
            <a:gdLst>
              <a:gd name="connsiteX0" fmla="*/ 141991 w 969567"/>
              <a:gd name="connsiteY0" fmla="*/ 827584 h 969567"/>
              <a:gd name="connsiteX1" fmla="*/ 827579 w 969567"/>
              <a:gd name="connsiteY1" fmla="*/ 827573 h 969567"/>
              <a:gd name="connsiteX2" fmla="*/ 827575 w 969567"/>
              <a:gd name="connsiteY2" fmla="*/ 141989 h 969567"/>
              <a:gd name="connsiteX3" fmla="*/ 141988 w 969567"/>
              <a:gd name="connsiteY3" fmla="*/ 141989 h 969567"/>
              <a:gd name="connsiteX4" fmla="*/ 141991 w 969567"/>
              <a:gd name="connsiteY4" fmla="*/ 827584 h 96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7" h="969567">
                <a:moveTo>
                  <a:pt x="141991" y="827584"/>
                </a:moveTo>
                <a:cubicBezTo>
                  <a:pt x="331312" y="1016897"/>
                  <a:pt x="638261" y="1016897"/>
                  <a:pt x="827579" y="827573"/>
                </a:cubicBezTo>
                <a:cubicBezTo>
                  <a:pt x="1016898" y="638260"/>
                  <a:pt x="1016898" y="331313"/>
                  <a:pt x="827575" y="141989"/>
                </a:cubicBezTo>
                <a:cubicBezTo>
                  <a:pt x="638255" y="-47335"/>
                  <a:pt x="331307" y="-47324"/>
                  <a:pt x="141988" y="141989"/>
                </a:cubicBezTo>
                <a:cubicBezTo>
                  <a:pt x="-47330" y="331313"/>
                  <a:pt x="-47329" y="638260"/>
                  <a:pt x="141991" y="827584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A2AA7F3-50B9-12A2-CD95-747903138700}"/>
              </a:ext>
            </a:extLst>
          </p:cNvPr>
          <p:cNvSpPr/>
          <p:nvPr/>
        </p:nvSpPr>
        <p:spPr>
          <a:xfrm>
            <a:off x="3193639" y="3314325"/>
            <a:ext cx="969569" cy="969570"/>
          </a:xfrm>
          <a:custGeom>
            <a:avLst/>
            <a:gdLst>
              <a:gd name="connsiteX0" fmla="*/ 141993 w 969569"/>
              <a:gd name="connsiteY0" fmla="*/ 827577 h 969570"/>
              <a:gd name="connsiteX1" fmla="*/ 827577 w 969569"/>
              <a:gd name="connsiteY1" fmla="*/ 827577 h 969570"/>
              <a:gd name="connsiteX2" fmla="*/ 827577 w 969569"/>
              <a:gd name="connsiteY2" fmla="*/ 141993 h 969570"/>
              <a:gd name="connsiteX3" fmla="*/ 141993 w 969569"/>
              <a:gd name="connsiteY3" fmla="*/ 141993 h 969570"/>
              <a:gd name="connsiteX4" fmla="*/ 141993 w 969569"/>
              <a:gd name="connsiteY4" fmla="*/ 827577 h 96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9" h="969570">
                <a:moveTo>
                  <a:pt x="141993" y="827577"/>
                </a:moveTo>
                <a:cubicBezTo>
                  <a:pt x="331317" y="1016901"/>
                  <a:pt x="638264" y="1016901"/>
                  <a:pt x="827577" y="827577"/>
                </a:cubicBezTo>
                <a:cubicBezTo>
                  <a:pt x="1016901" y="638253"/>
                  <a:pt x="1016901" y="331306"/>
                  <a:pt x="827577" y="141993"/>
                </a:cubicBezTo>
                <a:cubicBezTo>
                  <a:pt x="638253" y="-47331"/>
                  <a:pt x="331306" y="-47331"/>
                  <a:pt x="141993" y="141993"/>
                </a:cubicBezTo>
                <a:cubicBezTo>
                  <a:pt x="-47331" y="331317"/>
                  <a:pt x="-47331" y="638265"/>
                  <a:pt x="141993" y="827577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0A14E50-534A-3343-D0ED-B06EDB1E4F44}"/>
              </a:ext>
            </a:extLst>
          </p:cNvPr>
          <p:cNvSpPr/>
          <p:nvPr/>
        </p:nvSpPr>
        <p:spPr>
          <a:xfrm>
            <a:off x="2571892" y="2611200"/>
            <a:ext cx="969562" cy="969573"/>
          </a:xfrm>
          <a:custGeom>
            <a:avLst/>
            <a:gdLst>
              <a:gd name="connsiteX0" fmla="*/ 492066 w 969562"/>
              <a:gd name="connsiteY0" fmla="*/ 969517 h 969573"/>
              <a:gd name="connsiteX1" fmla="*/ 969506 w 969562"/>
              <a:gd name="connsiteY1" fmla="*/ 477508 h 969573"/>
              <a:gd name="connsiteX2" fmla="*/ 477497 w 969562"/>
              <a:gd name="connsiteY2" fmla="*/ 56 h 969573"/>
              <a:gd name="connsiteX3" fmla="*/ 56 w 969562"/>
              <a:gd name="connsiteY3" fmla="*/ 492077 h 969573"/>
              <a:gd name="connsiteX4" fmla="*/ 492066 w 969562"/>
              <a:gd name="connsiteY4" fmla="*/ 969517 h 96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2" h="969573">
                <a:moveTo>
                  <a:pt x="492066" y="969517"/>
                </a:moveTo>
                <a:cubicBezTo>
                  <a:pt x="759775" y="965495"/>
                  <a:pt x="973528" y="745206"/>
                  <a:pt x="969506" y="477508"/>
                </a:cubicBezTo>
                <a:cubicBezTo>
                  <a:pt x="965484" y="209799"/>
                  <a:pt x="745206" y="-3966"/>
                  <a:pt x="477497" y="56"/>
                </a:cubicBezTo>
                <a:cubicBezTo>
                  <a:pt x="209788" y="4089"/>
                  <a:pt x="-3977" y="224368"/>
                  <a:pt x="56" y="492077"/>
                </a:cubicBezTo>
                <a:cubicBezTo>
                  <a:pt x="4078" y="759786"/>
                  <a:pt x="224356" y="973540"/>
                  <a:pt x="492066" y="969517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418E1E3-0104-B43D-89B8-E711AD3C570C}"/>
              </a:ext>
            </a:extLst>
          </p:cNvPr>
          <p:cNvSpPr/>
          <p:nvPr/>
        </p:nvSpPr>
        <p:spPr>
          <a:xfrm>
            <a:off x="3771301" y="2688755"/>
            <a:ext cx="969567" cy="969567"/>
          </a:xfrm>
          <a:custGeom>
            <a:avLst/>
            <a:gdLst>
              <a:gd name="connsiteX0" fmla="*/ 141989 w 969567"/>
              <a:gd name="connsiteY0" fmla="*/ 827584 h 969567"/>
              <a:gd name="connsiteX1" fmla="*/ 827584 w 969567"/>
              <a:gd name="connsiteY1" fmla="*/ 827573 h 969567"/>
              <a:gd name="connsiteX2" fmla="*/ 827573 w 969567"/>
              <a:gd name="connsiteY2" fmla="*/ 141989 h 969567"/>
              <a:gd name="connsiteX3" fmla="*/ 141989 w 969567"/>
              <a:gd name="connsiteY3" fmla="*/ 141989 h 969567"/>
              <a:gd name="connsiteX4" fmla="*/ 141989 w 969567"/>
              <a:gd name="connsiteY4" fmla="*/ 827584 h 96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7" h="969567">
                <a:moveTo>
                  <a:pt x="141989" y="827584"/>
                </a:moveTo>
                <a:cubicBezTo>
                  <a:pt x="331313" y="1016897"/>
                  <a:pt x="638260" y="1016897"/>
                  <a:pt x="827584" y="827573"/>
                </a:cubicBezTo>
                <a:cubicBezTo>
                  <a:pt x="1016897" y="638260"/>
                  <a:pt x="1016897" y="331301"/>
                  <a:pt x="827573" y="141989"/>
                </a:cubicBezTo>
                <a:cubicBezTo>
                  <a:pt x="638260" y="-47335"/>
                  <a:pt x="331301" y="-47324"/>
                  <a:pt x="141989" y="141989"/>
                </a:cubicBezTo>
                <a:cubicBezTo>
                  <a:pt x="-47335" y="331313"/>
                  <a:pt x="-47324" y="638260"/>
                  <a:pt x="141989" y="827584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D8E7B8A-2D0A-489A-B863-B10A1DBBDF6B}"/>
              </a:ext>
            </a:extLst>
          </p:cNvPr>
          <p:cNvSpPr/>
          <p:nvPr/>
        </p:nvSpPr>
        <p:spPr>
          <a:xfrm>
            <a:off x="3133433" y="2239466"/>
            <a:ext cx="969570" cy="969570"/>
          </a:xfrm>
          <a:custGeom>
            <a:avLst/>
            <a:gdLst>
              <a:gd name="connsiteX0" fmla="*/ 141993 w 969570"/>
              <a:gd name="connsiteY0" fmla="*/ 827577 h 969570"/>
              <a:gd name="connsiteX1" fmla="*/ 827577 w 969570"/>
              <a:gd name="connsiteY1" fmla="*/ 827577 h 969570"/>
              <a:gd name="connsiteX2" fmla="*/ 827577 w 969570"/>
              <a:gd name="connsiteY2" fmla="*/ 141993 h 969570"/>
              <a:gd name="connsiteX3" fmla="*/ 141993 w 969570"/>
              <a:gd name="connsiteY3" fmla="*/ 141993 h 969570"/>
              <a:gd name="connsiteX4" fmla="*/ 141993 w 969570"/>
              <a:gd name="connsiteY4" fmla="*/ 827577 h 96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70" h="969570">
                <a:moveTo>
                  <a:pt x="141993" y="827577"/>
                </a:moveTo>
                <a:cubicBezTo>
                  <a:pt x="331317" y="1016901"/>
                  <a:pt x="638264" y="1016901"/>
                  <a:pt x="827577" y="827577"/>
                </a:cubicBezTo>
                <a:cubicBezTo>
                  <a:pt x="1016901" y="638253"/>
                  <a:pt x="1016901" y="331306"/>
                  <a:pt x="827577" y="141993"/>
                </a:cubicBezTo>
                <a:cubicBezTo>
                  <a:pt x="638253" y="-47331"/>
                  <a:pt x="331306" y="-47331"/>
                  <a:pt x="141993" y="141993"/>
                </a:cubicBezTo>
                <a:cubicBezTo>
                  <a:pt x="-47331" y="331317"/>
                  <a:pt x="-47331" y="638265"/>
                  <a:pt x="141993" y="827577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0DD111C-9697-BE6B-9ACE-D2CBC474F5B1}"/>
              </a:ext>
            </a:extLst>
          </p:cNvPr>
          <p:cNvSpPr/>
          <p:nvPr/>
        </p:nvSpPr>
        <p:spPr>
          <a:xfrm>
            <a:off x="469891" y="6433992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CAED7CC-28DF-3532-0294-D08AC9A09CED}"/>
              </a:ext>
            </a:extLst>
          </p:cNvPr>
          <p:cNvSpPr/>
          <p:nvPr/>
        </p:nvSpPr>
        <p:spPr>
          <a:xfrm>
            <a:off x="1155475" y="6433992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41E25E5-BFB7-4504-E4AC-E28168971C61}"/>
              </a:ext>
            </a:extLst>
          </p:cNvPr>
          <p:cNvSpPr/>
          <p:nvPr/>
        </p:nvSpPr>
        <p:spPr>
          <a:xfrm>
            <a:off x="1841059" y="6433992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86C9D83-C5B9-95A4-8EBE-E2852D6109B7}"/>
              </a:ext>
            </a:extLst>
          </p:cNvPr>
          <p:cNvSpPr/>
          <p:nvPr/>
        </p:nvSpPr>
        <p:spPr>
          <a:xfrm>
            <a:off x="2526643" y="6433992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377F26-2D39-57DF-69B7-B896A5663835}"/>
              </a:ext>
            </a:extLst>
          </p:cNvPr>
          <p:cNvSpPr/>
          <p:nvPr/>
        </p:nvSpPr>
        <p:spPr>
          <a:xfrm>
            <a:off x="3212227" y="6433992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2400AAB-9E58-6EAE-844E-EF0DBF00094D}"/>
              </a:ext>
            </a:extLst>
          </p:cNvPr>
          <p:cNvSpPr/>
          <p:nvPr/>
        </p:nvSpPr>
        <p:spPr>
          <a:xfrm>
            <a:off x="3897811" y="6433992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92ECD20-2963-DDA7-7A3D-C9BB38ABD515}"/>
              </a:ext>
            </a:extLst>
          </p:cNvPr>
          <p:cNvSpPr/>
          <p:nvPr/>
        </p:nvSpPr>
        <p:spPr>
          <a:xfrm>
            <a:off x="4583395" y="6433992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88FAF4C-9B4E-416D-70E2-26E4131C2DCA}"/>
              </a:ext>
            </a:extLst>
          </p:cNvPr>
          <p:cNvSpPr/>
          <p:nvPr/>
        </p:nvSpPr>
        <p:spPr>
          <a:xfrm>
            <a:off x="5268979" y="6433992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4C455F2E-1FCC-59C4-AED4-75EBDC9D23C5}"/>
              </a:ext>
            </a:extLst>
          </p:cNvPr>
          <p:cNvSpPr/>
          <p:nvPr/>
        </p:nvSpPr>
        <p:spPr>
          <a:xfrm>
            <a:off x="5954563" y="6433992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186F594-9005-2609-7325-E368A5451745}"/>
              </a:ext>
            </a:extLst>
          </p:cNvPr>
          <p:cNvSpPr/>
          <p:nvPr/>
        </p:nvSpPr>
        <p:spPr>
          <a:xfrm>
            <a:off x="6640147" y="6433992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4BD1DC2-1FC5-BDD0-F24F-533B3C03C784}"/>
              </a:ext>
            </a:extLst>
          </p:cNvPr>
          <p:cNvSpPr/>
          <p:nvPr/>
        </p:nvSpPr>
        <p:spPr>
          <a:xfrm>
            <a:off x="7325731" y="6433992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5AFC2631-E9E5-6053-638F-6A66497E4979}"/>
              </a:ext>
            </a:extLst>
          </p:cNvPr>
          <p:cNvSpPr/>
          <p:nvPr/>
        </p:nvSpPr>
        <p:spPr>
          <a:xfrm>
            <a:off x="8011315" y="6433992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D4937C3-3803-4B56-F7BC-86FC7A3138EA}"/>
              </a:ext>
            </a:extLst>
          </p:cNvPr>
          <p:cNvSpPr/>
          <p:nvPr/>
        </p:nvSpPr>
        <p:spPr>
          <a:xfrm>
            <a:off x="8696899" y="6433992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43D93457-AECB-27CB-5A1A-21D41923FEBA}"/>
              </a:ext>
            </a:extLst>
          </p:cNvPr>
          <p:cNvSpPr/>
          <p:nvPr/>
        </p:nvSpPr>
        <p:spPr>
          <a:xfrm>
            <a:off x="1155475" y="506282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FE2698E-7775-70F0-91DB-26326F3C1DE4}"/>
              </a:ext>
            </a:extLst>
          </p:cNvPr>
          <p:cNvSpPr/>
          <p:nvPr/>
        </p:nvSpPr>
        <p:spPr>
          <a:xfrm>
            <a:off x="469891" y="574840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6F69E657-2B66-C6C8-3AA7-75AE545F16E7}"/>
              </a:ext>
            </a:extLst>
          </p:cNvPr>
          <p:cNvSpPr/>
          <p:nvPr/>
        </p:nvSpPr>
        <p:spPr>
          <a:xfrm>
            <a:off x="469891" y="506282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E464F6FD-03DA-7876-1D70-7FFD60399340}"/>
              </a:ext>
            </a:extLst>
          </p:cNvPr>
          <p:cNvSpPr/>
          <p:nvPr/>
        </p:nvSpPr>
        <p:spPr>
          <a:xfrm>
            <a:off x="469891" y="4377240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528D50A-A3B5-9CDD-3AA6-27B207B967D1}"/>
              </a:ext>
            </a:extLst>
          </p:cNvPr>
          <p:cNvSpPr/>
          <p:nvPr/>
        </p:nvSpPr>
        <p:spPr>
          <a:xfrm>
            <a:off x="469891" y="3691656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A95DDFF0-C851-E2FF-EAA3-52A151B433C1}"/>
              </a:ext>
            </a:extLst>
          </p:cNvPr>
          <p:cNvSpPr/>
          <p:nvPr/>
        </p:nvSpPr>
        <p:spPr>
          <a:xfrm>
            <a:off x="469891" y="3006072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665EB7DB-813F-AAF1-A680-EA22560C5950}"/>
              </a:ext>
            </a:extLst>
          </p:cNvPr>
          <p:cNvSpPr/>
          <p:nvPr/>
        </p:nvSpPr>
        <p:spPr>
          <a:xfrm>
            <a:off x="469891" y="232048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B5EFE344-E083-88CF-3550-05665D1A74C4}"/>
              </a:ext>
            </a:extLst>
          </p:cNvPr>
          <p:cNvSpPr/>
          <p:nvPr/>
        </p:nvSpPr>
        <p:spPr>
          <a:xfrm>
            <a:off x="469891" y="163490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165283E9-799A-0FB9-937D-AE9CD7501B66}"/>
              </a:ext>
            </a:extLst>
          </p:cNvPr>
          <p:cNvSpPr/>
          <p:nvPr/>
        </p:nvSpPr>
        <p:spPr>
          <a:xfrm>
            <a:off x="1155475" y="574840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8ADDEFB0-5AF2-4CB8-68CC-DABCF9DAB480}"/>
              </a:ext>
            </a:extLst>
          </p:cNvPr>
          <p:cNvSpPr/>
          <p:nvPr/>
        </p:nvSpPr>
        <p:spPr>
          <a:xfrm>
            <a:off x="1155475" y="506282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7807AD88-3424-4D3A-72C7-D8644ED35EA3}"/>
              </a:ext>
            </a:extLst>
          </p:cNvPr>
          <p:cNvSpPr/>
          <p:nvPr/>
        </p:nvSpPr>
        <p:spPr>
          <a:xfrm>
            <a:off x="1155475" y="4377240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65747FF-0618-FBDD-8C6E-A7B8DF7DF8AF}"/>
              </a:ext>
            </a:extLst>
          </p:cNvPr>
          <p:cNvSpPr/>
          <p:nvPr/>
        </p:nvSpPr>
        <p:spPr>
          <a:xfrm>
            <a:off x="1155475" y="3691656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687B82B5-1F72-96A5-E032-FB27E7106ACA}"/>
              </a:ext>
            </a:extLst>
          </p:cNvPr>
          <p:cNvSpPr/>
          <p:nvPr/>
        </p:nvSpPr>
        <p:spPr>
          <a:xfrm>
            <a:off x="1155475" y="3006072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3517BF79-6390-44BD-BFEF-619BCF8A4FCC}"/>
              </a:ext>
            </a:extLst>
          </p:cNvPr>
          <p:cNvSpPr/>
          <p:nvPr/>
        </p:nvSpPr>
        <p:spPr>
          <a:xfrm>
            <a:off x="1155475" y="232048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8425AB90-EE1D-B653-5318-F4CECF2EEC0C}"/>
              </a:ext>
            </a:extLst>
          </p:cNvPr>
          <p:cNvSpPr/>
          <p:nvPr/>
        </p:nvSpPr>
        <p:spPr>
          <a:xfrm>
            <a:off x="1155475" y="163490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6A47F238-7311-4B4B-234F-FDEE5E116D4F}"/>
              </a:ext>
            </a:extLst>
          </p:cNvPr>
          <p:cNvSpPr/>
          <p:nvPr/>
        </p:nvSpPr>
        <p:spPr>
          <a:xfrm>
            <a:off x="1841059" y="574840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A199DBCE-CEAD-7FAD-2B7E-E75D78A6DFB0}"/>
              </a:ext>
            </a:extLst>
          </p:cNvPr>
          <p:cNvSpPr/>
          <p:nvPr/>
        </p:nvSpPr>
        <p:spPr>
          <a:xfrm>
            <a:off x="1841059" y="506282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1318EEB6-5A17-93A3-2C02-82F05613668D}"/>
              </a:ext>
            </a:extLst>
          </p:cNvPr>
          <p:cNvSpPr/>
          <p:nvPr/>
        </p:nvSpPr>
        <p:spPr>
          <a:xfrm>
            <a:off x="1841059" y="4377240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91DDAF57-72C6-E2C6-7A1C-E44338932DF3}"/>
              </a:ext>
            </a:extLst>
          </p:cNvPr>
          <p:cNvSpPr/>
          <p:nvPr/>
        </p:nvSpPr>
        <p:spPr>
          <a:xfrm>
            <a:off x="1841059" y="3691656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3EB0A820-98D8-9E4E-179C-40580F684253}"/>
              </a:ext>
            </a:extLst>
          </p:cNvPr>
          <p:cNvSpPr/>
          <p:nvPr/>
        </p:nvSpPr>
        <p:spPr>
          <a:xfrm>
            <a:off x="1841059" y="3006072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7977B6C-9E63-B848-2E77-13C9EAC85465}"/>
              </a:ext>
            </a:extLst>
          </p:cNvPr>
          <p:cNvSpPr/>
          <p:nvPr/>
        </p:nvSpPr>
        <p:spPr>
          <a:xfrm>
            <a:off x="1841059" y="232048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79FE99D6-7DFD-D34D-67C4-C243AA737A5A}"/>
              </a:ext>
            </a:extLst>
          </p:cNvPr>
          <p:cNvSpPr/>
          <p:nvPr/>
        </p:nvSpPr>
        <p:spPr>
          <a:xfrm>
            <a:off x="1841059" y="163490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A10B3B31-6E77-800A-A6BB-DDC0B1B180AF}"/>
              </a:ext>
            </a:extLst>
          </p:cNvPr>
          <p:cNvSpPr/>
          <p:nvPr/>
        </p:nvSpPr>
        <p:spPr>
          <a:xfrm>
            <a:off x="2526643" y="574840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7A424C9-E786-3A0E-728C-A897A5D7868D}"/>
              </a:ext>
            </a:extLst>
          </p:cNvPr>
          <p:cNvSpPr/>
          <p:nvPr/>
        </p:nvSpPr>
        <p:spPr>
          <a:xfrm>
            <a:off x="2526643" y="506282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DE4E3EB-3F78-97CC-8781-FDF3399227CA}"/>
              </a:ext>
            </a:extLst>
          </p:cNvPr>
          <p:cNvSpPr/>
          <p:nvPr/>
        </p:nvSpPr>
        <p:spPr>
          <a:xfrm>
            <a:off x="2526643" y="4377240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5F6CFA-6A1D-5442-2A4F-98EEB7318F99}"/>
              </a:ext>
            </a:extLst>
          </p:cNvPr>
          <p:cNvSpPr/>
          <p:nvPr/>
        </p:nvSpPr>
        <p:spPr>
          <a:xfrm>
            <a:off x="2526643" y="232048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CF7CD990-8F92-F9F2-E928-BAC1963540D7}"/>
              </a:ext>
            </a:extLst>
          </p:cNvPr>
          <p:cNvSpPr/>
          <p:nvPr/>
        </p:nvSpPr>
        <p:spPr>
          <a:xfrm>
            <a:off x="2526643" y="163490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8743FB70-DF0A-F24B-D7DD-8962365377F8}"/>
              </a:ext>
            </a:extLst>
          </p:cNvPr>
          <p:cNvSpPr/>
          <p:nvPr/>
        </p:nvSpPr>
        <p:spPr>
          <a:xfrm>
            <a:off x="3212227" y="574840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9B5906B9-0817-272A-84A9-C516C40A5993}"/>
              </a:ext>
            </a:extLst>
          </p:cNvPr>
          <p:cNvSpPr/>
          <p:nvPr/>
        </p:nvSpPr>
        <p:spPr>
          <a:xfrm>
            <a:off x="3212227" y="506282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1A0FF12C-6FBA-6BF9-98D3-9E2EA84D25CA}"/>
              </a:ext>
            </a:extLst>
          </p:cNvPr>
          <p:cNvSpPr/>
          <p:nvPr/>
        </p:nvSpPr>
        <p:spPr>
          <a:xfrm>
            <a:off x="3212227" y="4377240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9793BC9A-C71A-D45B-65FA-96B5E6D0382B}"/>
              </a:ext>
            </a:extLst>
          </p:cNvPr>
          <p:cNvSpPr/>
          <p:nvPr/>
        </p:nvSpPr>
        <p:spPr>
          <a:xfrm>
            <a:off x="3212227" y="3691656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9F67C8D5-55F3-7ABF-9678-BE8F75838A35}"/>
              </a:ext>
            </a:extLst>
          </p:cNvPr>
          <p:cNvSpPr/>
          <p:nvPr/>
        </p:nvSpPr>
        <p:spPr>
          <a:xfrm>
            <a:off x="3212227" y="3006072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173A82D5-7BA9-E46D-9B80-0F8821FBD8C2}"/>
              </a:ext>
            </a:extLst>
          </p:cNvPr>
          <p:cNvSpPr/>
          <p:nvPr/>
        </p:nvSpPr>
        <p:spPr>
          <a:xfrm>
            <a:off x="3212227" y="232048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A90775FA-4A65-B8EF-D81E-B24FC5CB1AB8}"/>
              </a:ext>
            </a:extLst>
          </p:cNvPr>
          <p:cNvSpPr/>
          <p:nvPr/>
        </p:nvSpPr>
        <p:spPr>
          <a:xfrm>
            <a:off x="3212227" y="163490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6831AA38-0BBD-CD70-57BD-ED1475A95264}"/>
              </a:ext>
            </a:extLst>
          </p:cNvPr>
          <p:cNvSpPr/>
          <p:nvPr/>
        </p:nvSpPr>
        <p:spPr>
          <a:xfrm>
            <a:off x="3897811" y="574840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708DF745-A34F-ADC7-2E0C-A88A3A718183}"/>
              </a:ext>
            </a:extLst>
          </p:cNvPr>
          <p:cNvSpPr/>
          <p:nvPr/>
        </p:nvSpPr>
        <p:spPr>
          <a:xfrm>
            <a:off x="3897811" y="506282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A8E9884C-2A0D-A8D6-24E7-B72E16F07924}"/>
              </a:ext>
            </a:extLst>
          </p:cNvPr>
          <p:cNvSpPr/>
          <p:nvPr/>
        </p:nvSpPr>
        <p:spPr>
          <a:xfrm>
            <a:off x="3897811" y="4377240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CCA90DE4-31D4-7598-7EAF-EBEB94954AF5}"/>
              </a:ext>
            </a:extLst>
          </p:cNvPr>
          <p:cNvSpPr/>
          <p:nvPr/>
        </p:nvSpPr>
        <p:spPr>
          <a:xfrm>
            <a:off x="3897811" y="3691656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42D7958A-62F5-552B-1C47-75D98D861110}"/>
              </a:ext>
            </a:extLst>
          </p:cNvPr>
          <p:cNvSpPr/>
          <p:nvPr/>
        </p:nvSpPr>
        <p:spPr>
          <a:xfrm>
            <a:off x="3897811" y="3006072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6AD03C34-8F22-A11D-4659-9F1080073A2B}"/>
              </a:ext>
            </a:extLst>
          </p:cNvPr>
          <p:cNvSpPr/>
          <p:nvPr/>
        </p:nvSpPr>
        <p:spPr>
          <a:xfrm>
            <a:off x="3897811" y="232048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6911C02E-F76A-BB2B-2C71-4ABFDB580F77}"/>
              </a:ext>
            </a:extLst>
          </p:cNvPr>
          <p:cNvSpPr/>
          <p:nvPr/>
        </p:nvSpPr>
        <p:spPr>
          <a:xfrm>
            <a:off x="3897811" y="163490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066FA6DD-6D2F-BA95-0173-B8F1E14BBDC0}"/>
              </a:ext>
            </a:extLst>
          </p:cNvPr>
          <p:cNvSpPr/>
          <p:nvPr/>
        </p:nvSpPr>
        <p:spPr>
          <a:xfrm>
            <a:off x="4583395" y="574840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DCEA0D75-27F4-D36F-9E7A-8CC9A3D17BF8}"/>
              </a:ext>
            </a:extLst>
          </p:cNvPr>
          <p:cNvSpPr/>
          <p:nvPr/>
        </p:nvSpPr>
        <p:spPr>
          <a:xfrm>
            <a:off x="4583395" y="506282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ABF8C80-F993-873E-5AD4-1FB1BED0FD0D}"/>
              </a:ext>
            </a:extLst>
          </p:cNvPr>
          <p:cNvSpPr/>
          <p:nvPr/>
        </p:nvSpPr>
        <p:spPr>
          <a:xfrm>
            <a:off x="4583395" y="4377240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FDD53189-CD47-E6C0-7736-E932B55C8E42}"/>
              </a:ext>
            </a:extLst>
          </p:cNvPr>
          <p:cNvSpPr/>
          <p:nvPr/>
        </p:nvSpPr>
        <p:spPr>
          <a:xfrm>
            <a:off x="4583395" y="3691656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DB9BB23D-EC82-F372-315F-6AEF73C0BA08}"/>
              </a:ext>
            </a:extLst>
          </p:cNvPr>
          <p:cNvSpPr/>
          <p:nvPr/>
        </p:nvSpPr>
        <p:spPr>
          <a:xfrm>
            <a:off x="4583395" y="3006072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DF2C12F8-3BA6-C7D4-1273-03DCF18B71BD}"/>
              </a:ext>
            </a:extLst>
          </p:cNvPr>
          <p:cNvSpPr/>
          <p:nvPr/>
        </p:nvSpPr>
        <p:spPr>
          <a:xfrm>
            <a:off x="4583395" y="232048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2414A457-90C7-7FB4-9DF7-EF1FD567B044}"/>
              </a:ext>
            </a:extLst>
          </p:cNvPr>
          <p:cNvSpPr/>
          <p:nvPr/>
        </p:nvSpPr>
        <p:spPr>
          <a:xfrm>
            <a:off x="4583395" y="163490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09F49654-7BF5-25EE-CAAC-5092848E60FA}"/>
              </a:ext>
            </a:extLst>
          </p:cNvPr>
          <p:cNvSpPr/>
          <p:nvPr/>
        </p:nvSpPr>
        <p:spPr>
          <a:xfrm>
            <a:off x="5268979" y="574840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C2528489-2B34-86F5-309D-3CDDA770C3E9}"/>
              </a:ext>
            </a:extLst>
          </p:cNvPr>
          <p:cNvSpPr/>
          <p:nvPr/>
        </p:nvSpPr>
        <p:spPr>
          <a:xfrm>
            <a:off x="5268979" y="506282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742F4867-4A8C-E931-41C7-43F4C1553939}"/>
              </a:ext>
            </a:extLst>
          </p:cNvPr>
          <p:cNvSpPr/>
          <p:nvPr/>
        </p:nvSpPr>
        <p:spPr>
          <a:xfrm>
            <a:off x="5268979" y="4377240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D702191F-0BC6-AC99-BE18-422FABA00C13}"/>
              </a:ext>
            </a:extLst>
          </p:cNvPr>
          <p:cNvSpPr/>
          <p:nvPr/>
        </p:nvSpPr>
        <p:spPr>
          <a:xfrm>
            <a:off x="5268979" y="3691656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92D5CEED-6841-FB05-7428-D645FA146A33}"/>
              </a:ext>
            </a:extLst>
          </p:cNvPr>
          <p:cNvSpPr/>
          <p:nvPr/>
        </p:nvSpPr>
        <p:spPr>
          <a:xfrm>
            <a:off x="5268979" y="3006072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15C9E303-F271-BE0B-CAC3-B0D8FD92E426}"/>
              </a:ext>
            </a:extLst>
          </p:cNvPr>
          <p:cNvSpPr/>
          <p:nvPr/>
        </p:nvSpPr>
        <p:spPr>
          <a:xfrm>
            <a:off x="5268979" y="232048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716E2D70-1705-292A-7DC7-F74A5638DDFF}"/>
              </a:ext>
            </a:extLst>
          </p:cNvPr>
          <p:cNvSpPr/>
          <p:nvPr/>
        </p:nvSpPr>
        <p:spPr>
          <a:xfrm>
            <a:off x="5268979" y="163490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F53E698A-4473-925F-0729-73BB6B2285B5}"/>
              </a:ext>
            </a:extLst>
          </p:cNvPr>
          <p:cNvSpPr/>
          <p:nvPr/>
        </p:nvSpPr>
        <p:spPr>
          <a:xfrm>
            <a:off x="5954563" y="574840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766B3C18-69DE-4C11-E98D-34FB99774FE9}"/>
              </a:ext>
            </a:extLst>
          </p:cNvPr>
          <p:cNvSpPr/>
          <p:nvPr/>
        </p:nvSpPr>
        <p:spPr>
          <a:xfrm>
            <a:off x="5954563" y="506282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B0D8358B-D6D1-702D-41C6-1D16DCF1C0F9}"/>
              </a:ext>
            </a:extLst>
          </p:cNvPr>
          <p:cNvSpPr/>
          <p:nvPr/>
        </p:nvSpPr>
        <p:spPr>
          <a:xfrm>
            <a:off x="5954563" y="4377240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00F0FD89-30EA-E5C5-47E8-622E28A1070B}"/>
              </a:ext>
            </a:extLst>
          </p:cNvPr>
          <p:cNvSpPr/>
          <p:nvPr/>
        </p:nvSpPr>
        <p:spPr>
          <a:xfrm>
            <a:off x="5954563" y="3691656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2FD8CE25-0B05-8715-7F60-FDAFBCDB2CF6}"/>
              </a:ext>
            </a:extLst>
          </p:cNvPr>
          <p:cNvSpPr/>
          <p:nvPr/>
        </p:nvSpPr>
        <p:spPr>
          <a:xfrm>
            <a:off x="5954563" y="3006072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DC1C56DE-08C7-0C9D-73D4-CC5BCD522A85}"/>
              </a:ext>
            </a:extLst>
          </p:cNvPr>
          <p:cNvSpPr/>
          <p:nvPr/>
        </p:nvSpPr>
        <p:spPr>
          <a:xfrm>
            <a:off x="5954563" y="232048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D65C067C-345E-F96C-2E16-2515EA126F77}"/>
              </a:ext>
            </a:extLst>
          </p:cNvPr>
          <p:cNvSpPr/>
          <p:nvPr/>
        </p:nvSpPr>
        <p:spPr>
          <a:xfrm>
            <a:off x="5954563" y="163490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0F074E66-C373-13AA-108E-BEA36E25476E}"/>
              </a:ext>
            </a:extLst>
          </p:cNvPr>
          <p:cNvSpPr/>
          <p:nvPr/>
        </p:nvSpPr>
        <p:spPr>
          <a:xfrm>
            <a:off x="6640147" y="574840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DB8EC347-DD7F-038D-2775-77C59F2564F3}"/>
              </a:ext>
            </a:extLst>
          </p:cNvPr>
          <p:cNvSpPr/>
          <p:nvPr/>
        </p:nvSpPr>
        <p:spPr>
          <a:xfrm>
            <a:off x="6640147" y="4377240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CF4529F7-8E94-0AF9-2291-A457FACE492F}"/>
              </a:ext>
            </a:extLst>
          </p:cNvPr>
          <p:cNvSpPr/>
          <p:nvPr/>
        </p:nvSpPr>
        <p:spPr>
          <a:xfrm>
            <a:off x="6640147" y="3691656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A9E8F2DE-31BE-6AC4-F498-9A906374E848}"/>
              </a:ext>
            </a:extLst>
          </p:cNvPr>
          <p:cNvSpPr/>
          <p:nvPr/>
        </p:nvSpPr>
        <p:spPr>
          <a:xfrm>
            <a:off x="6640147" y="3006072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2A283E36-B54E-229F-FDF1-5C454290CCD2}"/>
              </a:ext>
            </a:extLst>
          </p:cNvPr>
          <p:cNvSpPr/>
          <p:nvPr/>
        </p:nvSpPr>
        <p:spPr>
          <a:xfrm>
            <a:off x="6640147" y="232048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0EF86216-6748-F73B-E198-4FE4CA723C96}"/>
              </a:ext>
            </a:extLst>
          </p:cNvPr>
          <p:cNvSpPr/>
          <p:nvPr/>
        </p:nvSpPr>
        <p:spPr>
          <a:xfrm>
            <a:off x="6640147" y="163490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C450C76-2E99-706F-E0E2-6F194E0F8F4F}"/>
              </a:ext>
            </a:extLst>
          </p:cNvPr>
          <p:cNvSpPr/>
          <p:nvPr/>
        </p:nvSpPr>
        <p:spPr>
          <a:xfrm>
            <a:off x="7325731" y="574840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7BE308AE-D42B-5760-EF91-1BBEDE9BD9DC}"/>
              </a:ext>
            </a:extLst>
          </p:cNvPr>
          <p:cNvSpPr/>
          <p:nvPr/>
        </p:nvSpPr>
        <p:spPr>
          <a:xfrm>
            <a:off x="7325731" y="506282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8AB1D5BD-AAD3-0271-51A6-D3128F0F693E}"/>
              </a:ext>
            </a:extLst>
          </p:cNvPr>
          <p:cNvSpPr/>
          <p:nvPr/>
        </p:nvSpPr>
        <p:spPr>
          <a:xfrm>
            <a:off x="7325731" y="4377240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C31632DE-576D-D437-CD91-4DD64DF80A4F}"/>
              </a:ext>
            </a:extLst>
          </p:cNvPr>
          <p:cNvSpPr/>
          <p:nvPr/>
        </p:nvSpPr>
        <p:spPr>
          <a:xfrm>
            <a:off x="7325731" y="3691656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F672699B-CAC9-ADEE-9DF1-27616A0A9384}"/>
              </a:ext>
            </a:extLst>
          </p:cNvPr>
          <p:cNvSpPr/>
          <p:nvPr/>
        </p:nvSpPr>
        <p:spPr>
          <a:xfrm>
            <a:off x="7325731" y="3006072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10F01384-D28F-4E8B-36ED-CDB89055B25E}"/>
              </a:ext>
            </a:extLst>
          </p:cNvPr>
          <p:cNvSpPr/>
          <p:nvPr/>
        </p:nvSpPr>
        <p:spPr>
          <a:xfrm>
            <a:off x="7325731" y="232048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7EB89794-FDF1-9D8B-09A8-F10B8CCF9AF0}"/>
              </a:ext>
            </a:extLst>
          </p:cNvPr>
          <p:cNvSpPr/>
          <p:nvPr/>
        </p:nvSpPr>
        <p:spPr>
          <a:xfrm>
            <a:off x="7325731" y="163490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12E29BAD-001A-362D-8CF5-A5D6FDBB4027}"/>
              </a:ext>
            </a:extLst>
          </p:cNvPr>
          <p:cNvSpPr/>
          <p:nvPr/>
        </p:nvSpPr>
        <p:spPr>
          <a:xfrm>
            <a:off x="8011315" y="574840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EAE3017E-DF51-ACC6-0F4E-595B9EFDC42C}"/>
              </a:ext>
            </a:extLst>
          </p:cNvPr>
          <p:cNvSpPr/>
          <p:nvPr/>
        </p:nvSpPr>
        <p:spPr>
          <a:xfrm>
            <a:off x="8011315" y="506282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E382D092-F587-2961-6F82-4853495F3BB5}"/>
              </a:ext>
            </a:extLst>
          </p:cNvPr>
          <p:cNvSpPr/>
          <p:nvPr/>
        </p:nvSpPr>
        <p:spPr>
          <a:xfrm>
            <a:off x="8011315" y="4377240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32D988BF-AC69-856D-2382-C72821960C8F}"/>
              </a:ext>
            </a:extLst>
          </p:cNvPr>
          <p:cNvSpPr/>
          <p:nvPr/>
        </p:nvSpPr>
        <p:spPr>
          <a:xfrm>
            <a:off x="8011315" y="3691656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B691AC81-C681-F45D-21B5-594CF9D04307}"/>
              </a:ext>
            </a:extLst>
          </p:cNvPr>
          <p:cNvSpPr/>
          <p:nvPr/>
        </p:nvSpPr>
        <p:spPr>
          <a:xfrm>
            <a:off x="8011315" y="3006072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5B0F5B13-9FC5-71A9-A415-18E694FAA618}"/>
              </a:ext>
            </a:extLst>
          </p:cNvPr>
          <p:cNvSpPr/>
          <p:nvPr/>
        </p:nvSpPr>
        <p:spPr>
          <a:xfrm>
            <a:off x="8011315" y="232048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FB3C0477-9FAB-D5A2-A761-029BEE9B9875}"/>
              </a:ext>
            </a:extLst>
          </p:cNvPr>
          <p:cNvSpPr/>
          <p:nvPr/>
        </p:nvSpPr>
        <p:spPr>
          <a:xfrm>
            <a:off x="8011315" y="163490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6EBC0734-AFF9-AEF9-84F0-BFA6535FA779}"/>
              </a:ext>
            </a:extLst>
          </p:cNvPr>
          <p:cNvSpPr/>
          <p:nvPr/>
        </p:nvSpPr>
        <p:spPr>
          <a:xfrm>
            <a:off x="8696899" y="574840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884255EC-7F31-D80C-DF81-541BDB58005D}"/>
              </a:ext>
            </a:extLst>
          </p:cNvPr>
          <p:cNvSpPr/>
          <p:nvPr/>
        </p:nvSpPr>
        <p:spPr>
          <a:xfrm>
            <a:off x="8696899" y="506282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34708372-C5A0-3F7D-1B13-43FAE21D3F39}"/>
              </a:ext>
            </a:extLst>
          </p:cNvPr>
          <p:cNvSpPr/>
          <p:nvPr/>
        </p:nvSpPr>
        <p:spPr>
          <a:xfrm>
            <a:off x="8696899" y="4377240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0D9B5ADE-E444-B06A-A9DC-F68877B8878C}"/>
              </a:ext>
            </a:extLst>
          </p:cNvPr>
          <p:cNvSpPr/>
          <p:nvPr/>
        </p:nvSpPr>
        <p:spPr>
          <a:xfrm>
            <a:off x="8696899" y="3691656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7BAABD65-B618-38E4-AF73-1C533D05FB58}"/>
              </a:ext>
            </a:extLst>
          </p:cNvPr>
          <p:cNvSpPr/>
          <p:nvPr/>
        </p:nvSpPr>
        <p:spPr>
          <a:xfrm>
            <a:off x="8696899" y="3006072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3FC687FF-8088-935A-5FA7-1AE6F5D60E6F}"/>
              </a:ext>
            </a:extLst>
          </p:cNvPr>
          <p:cNvSpPr/>
          <p:nvPr/>
        </p:nvSpPr>
        <p:spPr>
          <a:xfrm>
            <a:off x="8696899" y="232048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CEB65A25-E2E7-944D-E9D9-2CFC6D61A7B9}"/>
              </a:ext>
            </a:extLst>
          </p:cNvPr>
          <p:cNvSpPr/>
          <p:nvPr/>
        </p:nvSpPr>
        <p:spPr>
          <a:xfrm>
            <a:off x="8696899" y="163490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B8427777-D673-1CE8-A93A-9EBCFC19469B}"/>
              </a:ext>
            </a:extLst>
          </p:cNvPr>
          <p:cNvSpPr>
            <a:spLocks noChangeAspect="1"/>
          </p:cNvSpPr>
          <p:nvPr/>
        </p:nvSpPr>
        <p:spPr>
          <a:xfrm>
            <a:off x="7161399" y="3883382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14 w 157939"/>
              <a:gd name="connsiteY1" fmla="*/ 396 h 157939"/>
              <a:gd name="connsiteX2" fmla="*/ 396 w 157939"/>
              <a:gd name="connsiteY2" fmla="*/ 71137 h 157939"/>
              <a:gd name="connsiteX3" fmla="*/ 71137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11" y="4727"/>
                  <a:pt x="86814" y="396"/>
                </a:cubicBezTo>
                <a:cubicBezTo>
                  <a:pt x="43417" y="-3934"/>
                  <a:pt x="4726" y="27740"/>
                  <a:pt x="396" y="71137"/>
                </a:cubicBezTo>
                <a:cubicBezTo>
                  <a:pt x="-3935" y="114523"/>
                  <a:pt x="27740" y="153213"/>
                  <a:pt x="71137" y="157543"/>
                </a:cubicBezTo>
                <a:cubicBezTo>
                  <a:pt x="114535" y="161874"/>
                  <a:pt x="153224" y="130212"/>
                  <a:pt x="157543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BB78B239-7CAA-3B22-006C-7F2E3AEA83CB}"/>
              </a:ext>
            </a:extLst>
          </p:cNvPr>
          <p:cNvSpPr/>
          <p:nvPr/>
        </p:nvSpPr>
        <p:spPr>
          <a:xfrm>
            <a:off x="3958408" y="3628402"/>
            <a:ext cx="969570" cy="969570"/>
          </a:xfrm>
          <a:custGeom>
            <a:avLst/>
            <a:gdLst>
              <a:gd name="connsiteX0" fmla="*/ 141993 w 969570"/>
              <a:gd name="connsiteY0" fmla="*/ 827577 h 969570"/>
              <a:gd name="connsiteX1" fmla="*/ 827577 w 969570"/>
              <a:gd name="connsiteY1" fmla="*/ 827577 h 969570"/>
              <a:gd name="connsiteX2" fmla="*/ 827577 w 969570"/>
              <a:gd name="connsiteY2" fmla="*/ 141993 h 969570"/>
              <a:gd name="connsiteX3" fmla="*/ 141993 w 969570"/>
              <a:gd name="connsiteY3" fmla="*/ 141993 h 969570"/>
              <a:gd name="connsiteX4" fmla="*/ 141993 w 969570"/>
              <a:gd name="connsiteY4" fmla="*/ 827577 h 96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70" h="969570">
                <a:moveTo>
                  <a:pt x="141993" y="827577"/>
                </a:moveTo>
                <a:cubicBezTo>
                  <a:pt x="331317" y="1016901"/>
                  <a:pt x="638264" y="1016901"/>
                  <a:pt x="827577" y="827577"/>
                </a:cubicBezTo>
                <a:cubicBezTo>
                  <a:pt x="1016901" y="638253"/>
                  <a:pt x="1016901" y="331306"/>
                  <a:pt x="827577" y="141993"/>
                </a:cubicBezTo>
                <a:cubicBezTo>
                  <a:pt x="638253" y="-47331"/>
                  <a:pt x="331306" y="-47331"/>
                  <a:pt x="141993" y="141993"/>
                </a:cubicBezTo>
                <a:cubicBezTo>
                  <a:pt x="-47331" y="331317"/>
                  <a:pt x="-47331" y="638265"/>
                  <a:pt x="141993" y="827577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20A7B197-B546-8EDE-850C-75D332B701D4}"/>
              </a:ext>
            </a:extLst>
          </p:cNvPr>
          <p:cNvSpPr>
            <a:spLocks noChangeAspect="1"/>
          </p:cNvSpPr>
          <p:nvPr/>
        </p:nvSpPr>
        <p:spPr>
          <a:xfrm>
            <a:off x="3943028" y="4103729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02 w 157939"/>
              <a:gd name="connsiteY1" fmla="*/ 396 h 157939"/>
              <a:gd name="connsiteX2" fmla="*/ 396 w 157939"/>
              <a:gd name="connsiteY2" fmla="*/ 71125 h 157939"/>
              <a:gd name="connsiteX3" fmla="*/ 71126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00" y="4727"/>
                  <a:pt x="86802" y="396"/>
                </a:cubicBezTo>
                <a:cubicBezTo>
                  <a:pt x="43416" y="-3935"/>
                  <a:pt x="4727" y="27739"/>
                  <a:pt x="396" y="71125"/>
                </a:cubicBezTo>
                <a:cubicBezTo>
                  <a:pt x="-3934" y="114523"/>
                  <a:pt x="27728" y="153213"/>
                  <a:pt x="71126" y="157543"/>
                </a:cubicBezTo>
                <a:cubicBezTo>
                  <a:pt x="114523" y="161874"/>
                  <a:pt x="153213" y="130211"/>
                  <a:pt x="157543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7B118979-A907-B94C-4C5F-4C8C94EDE240}"/>
              </a:ext>
            </a:extLst>
          </p:cNvPr>
          <p:cNvSpPr/>
          <p:nvPr/>
        </p:nvSpPr>
        <p:spPr>
          <a:xfrm>
            <a:off x="6430202" y="4486092"/>
            <a:ext cx="157939" cy="157939"/>
          </a:xfrm>
          <a:custGeom>
            <a:avLst/>
            <a:gdLst>
              <a:gd name="connsiteX0" fmla="*/ 157543 w 157939"/>
              <a:gd name="connsiteY0" fmla="*/ 86814 h 157939"/>
              <a:gd name="connsiteX1" fmla="*/ 86814 w 157939"/>
              <a:gd name="connsiteY1" fmla="*/ 396 h 157939"/>
              <a:gd name="connsiteX2" fmla="*/ 396 w 157939"/>
              <a:gd name="connsiteY2" fmla="*/ 71126 h 157939"/>
              <a:gd name="connsiteX3" fmla="*/ 71126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00" y="4727"/>
                  <a:pt x="86814" y="396"/>
                </a:cubicBezTo>
                <a:cubicBezTo>
                  <a:pt x="43416" y="-3934"/>
                  <a:pt x="4727" y="27728"/>
                  <a:pt x="396" y="71126"/>
                </a:cubicBezTo>
                <a:cubicBezTo>
                  <a:pt x="-3934" y="114523"/>
                  <a:pt x="27728" y="153213"/>
                  <a:pt x="71126" y="157543"/>
                </a:cubicBezTo>
                <a:cubicBezTo>
                  <a:pt x="114523" y="161874"/>
                  <a:pt x="153213" y="130211"/>
                  <a:pt x="157543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54F4583E-DAEA-5D43-5184-EEF1CF1E266E}"/>
              </a:ext>
            </a:extLst>
          </p:cNvPr>
          <p:cNvSpPr/>
          <p:nvPr/>
        </p:nvSpPr>
        <p:spPr>
          <a:xfrm>
            <a:off x="6024389" y="4080275"/>
            <a:ext cx="969563" cy="969567"/>
          </a:xfrm>
          <a:custGeom>
            <a:avLst/>
            <a:gdLst>
              <a:gd name="connsiteX0" fmla="*/ 141984 w 969563"/>
              <a:gd name="connsiteY0" fmla="*/ 827584 h 969567"/>
              <a:gd name="connsiteX1" fmla="*/ 827580 w 969563"/>
              <a:gd name="connsiteY1" fmla="*/ 827573 h 969567"/>
              <a:gd name="connsiteX2" fmla="*/ 827568 w 969563"/>
              <a:gd name="connsiteY2" fmla="*/ 141989 h 969567"/>
              <a:gd name="connsiteX3" fmla="*/ 141984 w 969563"/>
              <a:gd name="connsiteY3" fmla="*/ 141989 h 969567"/>
              <a:gd name="connsiteX4" fmla="*/ 141984 w 969563"/>
              <a:gd name="connsiteY4" fmla="*/ 827584 h 96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3" h="969567">
                <a:moveTo>
                  <a:pt x="141984" y="827584"/>
                </a:moveTo>
                <a:cubicBezTo>
                  <a:pt x="331308" y="1016897"/>
                  <a:pt x="638256" y="1016897"/>
                  <a:pt x="827580" y="827573"/>
                </a:cubicBezTo>
                <a:cubicBezTo>
                  <a:pt x="1016893" y="638260"/>
                  <a:pt x="1016893" y="331313"/>
                  <a:pt x="827568" y="141989"/>
                </a:cubicBezTo>
                <a:cubicBezTo>
                  <a:pt x="638256" y="-47335"/>
                  <a:pt x="331308" y="-47324"/>
                  <a:pt x="141984" y="141989"/>
                </a:cubicBezTo>
                <a:cubicBezTo>
                  <a:pt x="-47328" y="331313"/>
                  <a:pt x="-47328" y="638260"/>
                  <a:pt x="141984" y="827584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62278E32-838C-2B41-CFB7-9ED92B6E375D}"/>
              </a:ext>
            </a:extLst>
          </p:cNvPr>
          <p:cNvSpPr/>
          <p:nvPr/>
        </p:nvSpPr>
        <p:spPr>
          <a:xfrm>
            <a:off x="6973675" y="5130574"/>
            <a:ext cx="969570" cy="969568"/>
          </a:xfrm>
          <a:custGeom>
            <a:avLst/>
            <a:gdLst>
              <a:gd name="connsiteX0" fmla="*/ 141993 w 969570"/>
              <a:gd name="connsiteY0" fmla="*/ 827581 h 969568"/>
              <a:gd name="connsiteX1" fmla="*/ 827577 w 969570"/>
              <a:gd name="connsiteY1" fmla="*/ 827577 h 969568"/>
              <a:gd name="connsiteX2" fmla="*/ 827577 w 969570"/>
              <a:gd name="connsiteY2" fmla="*/ 141993 h 969568"/>
              <a:gd name="connsiteX3" fmla="*/ 141993 w 969570"/>
              <a:gd name="connsiteY3" fmla="*/ 141993 h 969568"/>
              <a:gd name="connsiteX4" fmla="*/ 141993 w 969570"/>
              <a:gd name="connsiteY4" fmla="*/ 827581 h 96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70" h="969568">
                <a:moveTo>
                  <a:pt x="141993" y="827581"/>
                </a:moveTo>
                <a:cubicBezTo>
                  <a:pt x="331317" y="1016899"/>
                  <a:pt x="638264" y="1016898"/>
                  <a:pt x="827577" y="827577"/>
                </a:cubicBezTo>
                <a:cubicBezTo>
                  <a:pt x="1016901" y="638257"/>
                  <a:pt x="1016901" y="331306"/>
                  <a:pt x="827577" y="141993"/>
                </a:cubicBezTo>
                <a:cubicBezTo>
                  <a:pt x="638253" y="-47331"/>
                  <a:pt x="331306" y="-47331"/>
                  <a:pt x="141993" y="141993"/>
                </a:cubicBezTo>
                <a:cubicBezTo>
                  <a:pt x="-47331" y="331317"/>
                  <a:pt x="-47331" y="638262"/>
                  <a:pt x="141993" y="827581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0239D0EE-7B6B-C8B9-7ABC-B3431560BB7D}"/>
              </a:ext>
            </a:extLst>
          </p:cNvPr>
          <p:cNvSpPr>
            <a:spLocks noChangeAspect="1"/>
          </p:cNvSpPr>
          <p:nvPr/>
        </p:nvSpPr>
        <p:spPr>
          <a:xfrm>
            <a:off x="3044491" y="6021572"/>
            <a:ext cx="183600" cy="183600"/>
          </a:xfrm>
          <a:custGeom>
            <a:avLst/>
            <a:gdLst>
              <a:gd name="connsiteX0" fmla="*/ 157544 w 157939"/>
              <a:gd name="connsiteY0" fmla="*/ 86812 h 157943"/>
              <a:gd name="connsiteX1" fmla="*/ 86803 w 157939"/>
              <a:gd name="connsiteY1" fmla="*/ 396 h 157943"/>
              <a:gd name="connsiteX2" fmla="*/ 396 w 157939"/>
              <a:gd name="connsiteY2" fmla="*/ 71130 h 157943"/>
              <a:gd name="connsiteX3" fmla="*/ 71126 w 157939"/>
              <a:gd name="connsiteY3" fmla="*/ 157547 h 157943"/>
              <a:gd name="connsiteX4" fmla="*/ 157544 w 157939"/>
              <a:gd name="connsiteY4" fmla="*/ 86812 h 1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43">
                <a:moveTo>
                  <a:pt x="157544" y="86812"/>
                </a:moveTo>
                <a:cubicBezTo>
                  <a:pt x="161874" y="43417"/>
                  <a:pt x="130200" y="4727"/>
                  <a:pt x="86803" y="396"/>
                </a:cubicBezTo>
                <a:cubicBezTo>
                  <a:pt x="43417" y="-3934"/>
                  <a:pt x="4727" y="27735"/>
                  <a:pt x="396" y="71130"/>
                </a:cubicBezTo>
                <a:cubicBezTo>
                  <a:pt x="-3934" y="114526"/>
                  <a:pt x="27728" y="153216"/>
                  <a:pt x="71126" y="157547"/>
                </a:cubicBezTo>
                <a:cubicBezTo>
                  <a:pt x="114523" y="161877"/>
                  <a:pt x="153213" y="130208"/>
                  <a:pt x="157544" y="86812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id="{3F00DB67-CE4E-C4DC-22CC-F37E59092320}"/>
              </a:ext>
            </a:extLst>
          </p:cNvPr>
          <p:cNvSpPr>
            <a:spLocks noChangeAspect="1"/>
          </p:cNvSpPr>
          <p:nvPr/>
        </p:nvSpPr>
        <p:spPr>
          <a:xfrm>
            <a:off x="3972657" y="6074310"/>
            <a:ext cx="183600" cy="183600"/>
          </a:xfrm>
          <a:custGeom>
            <a:avLst/>
            <a:gdLst>
              <a:gd name="connsiteX0" fmla="*/ 157555 w 157950"/>
              <a:gd name="connsiteY0" fmla="*/ 86812 h 157942"/>
              <a:gd name="connsiteX1" fmla="*/ 86814 w 157950"/>
              <a:gd name="connsiteY1" fmla="*/ 396 h 157942"/>
              <a:gd name="connsiteX2" fmla="*/ 396 w 157950"/>
              <a:gd name="connsiteY2" fmla="*/ 71130 h 157942"/>
              <a:gd name="connsiteX3" fmla="*/ 71137 w 157950"/>
              <a:gd name="connsiteY3" fmla="*/ 157547 h 157942"/>
              <a:gd name="connsiteX4" fmla="*/ 157555 w 157950"/>
              <a:gd name="connsiteY4" fmla="*/ 86812 h 15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42">
                <a:moveTo>
                  <a:pt x="157555" y="86812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35"/>
                  <a:pt x="396" y="71130"/>
                </a:cubicBezTo>
                <a:cubicBezTo>
                  <a:pt x="-3934" y="114526"/>
                  <a:pt x="27740" y="153216"/>
                  <a:pt x="71137" y="157547"/>
                </a:cubicBezTo>
                <a:cubicBezTo>
                  <a:pt x="114535" y="161876"/>
                  <a:pt x="153224" y="130208"/>
                  <a:pt x="157555" y="86812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711728D5-EBDA-BB70-87B7-9A829EE5C0CE}"/>
              </a:ext>
            </a:extLst>
          </p:cNvPr>
          <p:cNvSpPr>
            <a:spLocks noChangeAspect="1"/>
          </p:cNvSpPr>
          <p:nvPr/>
        </p:nvSpPr>
        <p:spPr>
          <a:xfrm>
            <a:off x="4679346" y="5568034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02 w 157939"/>
              <a:gd name="connsiteY1" fmla="*/ 396 h 157939"/>
              <a:gd name="connsiteX2" fmla="*/ 396 w 157939"/>
              <a:gd name="connsiteY2" fmla="*/ 71126 h 157939"/>
              <a:gd name="connsiteX3" fmla="*/ 71126 w 157939"/>
              <a:gd name="connsiteY3" fmla="*/ 157544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00" y="4727"/>
                  <a:pt x="86802" y="396"/>
                </a:cubicBezTo>
                <a:cubicBezTo>
                  <a:pt x="43416" y="-3934"/>
                  <a:pt x="4727" y="27728"/>
                  <a:pt x="396" y="71126"/>
                </a:cubicBezTo>
                <a:cubicBezTo>
                  <a:pt x="-3934" y="114523"/>
                  <a:pt x="27728" y="153213"/>
                  <a:pt x="71126" y="157544"/>
                </a:cubicBezTo>
                <a:cubicBezTo>
                  <a:pt x="114523" y="161874"/>
                  <a:pt x="153213" y="130200"/>
                  <a:pt x="157543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16B16902-BDD2-0568-9051-AE41884ECEA5}"/>
              </a:ext>
            </a:extLst>
          </p:cNvPr>
          <p:cNvSpPr>
            <a:spLocks noChangeAspect="1"/>
          </p:cNvSpPr>
          <p:nvPr/>
        </p:nvSpPr>
        <p:spPr>
          <a:xfrm>
            <a:off x="5396569" y="5979383"/>
            <a:ext cx="183600" cy="183600"/>
          </a:xfrm>
          <a:custGeom>
            <a:avLst/>
            <a:gdLst>
              <a:gd name="connsiteX0" fmla="*/ 157544 w 157939"/>
              <a:gd name="connsiteY0" fmla="*/ 86812 h 157942"/>
              <a:gd name="connsiteX1" fmla="*/ 86814 w 157939"/>
              <a:gd name="connsiteY1" fmla="*/ 396 h 157942"/>
              <a:gd name="connsiteX2" fmla="*/ 396 w 157939"/>
              <a:gd name="connsiteY2" fmla="*/ 71130 h 157942"/>
              <a:gd name="connsiteX3" fmla="*/ 71126 w 157939"/>
              <a:gd name="connsiteY3" fmla="*/ 157547 h 157942"/>
              <a:gd name="connsiteX4" fmla="*/ 157544 w 157939"/>
              <a:gd name="connsiteY4" fmla="*/ 86812 h 15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42">
                <a:moveTo>
                  <a:pt x="157544" y="86812"/>
                </a:moveTo>
                <a:cubicBezTo>
                  <a:pt x="161874" y="43417"/>
                  <a:pt x="130200" y="4727"/>
                  <a:pt x="86814" y="396"/>
                </a:cubicBezTo>
                <a:cubicBezTo>
                  <a:pt x="43417" y="-3934"/>
                  <a:pt x="4727" y="27735"/>
                  <a:pt x="396" y="71130"/>
                </a:cubicBezTo>
                <a:cubicBezTo>
                  <a:pt x="-3934" y="114526"/>
                  <a:pt x="27728" y="153216"/>
                  <a:pt x="71126" y="157547"/>
                </a:cubicBezTo>
                <a:cubicBezTo>
                  <a:pt x="114523" y="161876"/>
                  <a:pt x="153213" y="130208"/>
                  <a:pt x="157544" y="86812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32F12075-F137-DC67-277F-127F82E58D11}"/>
              </a:ext>
            </a:extLst>
          </p:cNvPr>
          <p:cNvSpPr>
            <a:spLocks noChangeAspect="1"/>
          </p:cNvSpPr>
          <p:nvPr/>
        </p:nvSpPr>
        <p:spPr>
          <a:xfrm>
            <a:off x="5417662" y="5325440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14 w 157939"/>
              <a:gd name="connsiteY1" fmla="*/ 396 h 157939"/>
              <a:gd name="connsiteX2" fmla="*/ 396 w 157939"/>
              <a:gd name="connsiteY2" fmla="*/ 71125 h 157939"/>
              <a:gd name="connsiteX3" fmla="*/ 71126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11" y="4727"/>
                  <a:pt x="86814" y="396"/>
                </a:cubicBezTo>
                <a:cubicBezTo>
                  <a:pt x="43417" y="-3934"/>
                  <a:pt x="4727" y="27739"/>
                  <a:pt x="396" y="71125"/>
                </a:cubicBezTo>
                <a:cubicBezTo>
                  <a:pt x="-3934" y="114523"/>
                  <a:pt x="27740" y="153213"/>
                  <a:pt x="71126" y="157543"/>
                </a:cubicBezTo>
                <a:cubicBezTo>
                  <a:pt x="114523" y="161874"/>
                  <a:pt x="153213" y="130211"/>
                  <a:pt x="157543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5A74540E-CE29-A616-0E96-391C5ACDEA62}"/>
              </a:ext>
            </a:extLst>
          </p:cNvPr>
          <p:cNvSpPr>
            <a:spLocks noChangeAspect="1"/>
          </p:cNvSpPr>
          <p:nvPr/>
        </p:nvSpPr>
        <p:spPr>
          <a:xfrm>
            <a:off x="5755176" y="5399277"/>
            <a:ext cx="183600" cy="183600"/>
          </a:xfrm>
          <a:custGeom>
            <a:avLst/>
            <a:gdLst>
              <a:gd name="connsiteX0" fmla="*/ 157555 w 157950"/>
              <a:gd name="connsiteY0" fmla="*/ 86803 h 157939"/>
              <a:gd name="connsiteX1" fmla="*/ 86814 w 157950"/>
              <a:gd name="connsiteY1" fmla="*/ 396 h 157939"/>
              <a:gd name="connsiteX2" fmla="*/ 396 w 157950"/>
              <a:gd name="connsiteY2" fmla="*/ 71126 h 157939"/>
              <a:gd name="connsiteX3" fmla="*/ 71137 w 157950"/>
              <a:gd name="connsiteY3" fmla="*/ 157544 h 157939"/>
              <a:gd name="connsiteX4" fmla="*/ 157555 w 157950"/>
              <a:gd name="connsiteY4" fmla="*/ 86803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39">
                <a:moveTo>
                  <a:pt x="157555" y="86803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28"/>
                  <a:pt x="396" y="71126"/>
                </a:cubicBezTo>
                <a:cubicBezTo>
                  <a:pt x="-3934" y="114523"/>
                  <a:pt x="27740" y="153213"/>
                  <a:pt x="71137" y="157544"/>
                </a:cubicBezTo>
                <a:cubicBezTo>
                  <a:pt x="114535" y="161874"/>
                  <a:pt x="153224" y="130200"/>
                  <a:pt x="157555" y="86803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DE03BDFC-1CD6-B7DD-5070-3CB21CF892D8}"/>
              </a:ext>
            </a:extLst>
          </p:cNvPr>
          <p:cNvSpPr>
            <a:spLocks noChangeAspect="1"/>
          </p:cNvSpPr>
          <p:nvPr/>
        </p:nvSpPr>
        <p:spPr>
          <a:xfrm>
            <a:off x="6409119" y="2445987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14 w 157939"/>
              <a:gd name="connsiteY1" fmla="*/ 396 h 157939"/>
              <a:gd name="connsiteX2" fmla="*/ 396 w 157939"/>
              <a:gd name="connsiteY2" fmla="*/ 71126 h 157939"/>
              <a:gd name="connsiteX3" fmla="*/ 71137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6"/>
                  <a:pt x="130211" y="4727"/>
                  <a:pt x="86814" y="396"/>
                </a:cubicBezTo>
                <a:cubicBezTo>
                  <a:pt x="43416" y="-3934"/>
                  <a:pt x="4727" y="27740"/>
                  <a:pt x="396" y="71126"/>
                </a:cubicBezTo>
                <a:cubicBezTo>
                  <a:pt x="-3934" y="114523"/>
                  <a:pt x="27740" y="153213"/>
                  <a:pt x="71137" y="157543"/>
                </a:cubicBezTo>
                <a:cubicBezTo>
                  <a:pt x="114523" y="161874"/>
                  <a:pt x="153213" y="130211"/>
                  <a:pt x="157543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4A2262D8-3505-F629-F64B-DEA2E1B45DD3}"/>
              </a:ext>
            </a:extLst>
          </p:cNvPr>
          <p:cNvSpPr>
            <a:spLocks noChangeAspect="1"/>
          </p:cNvSpPr>
          <p:nvPr/>
        </p:nvSpPr>
        <p:spPr>
          <a:xfrm>
            <a:off x="6968134" y="2024090"/>
            <a:ext cx="183600" cy="183600"/>
          </a:xfrm>
          <a:custGeom>
            <a:avLst/>
            <a:gdLst>
              <a:gd name="connsiteX0" fmla="*/ 157555 w 157950"/>
              <a:gd name="connsiteY0" fmla="*/ 86814 h 157939"/>
              <a:gd name="connsiteX1" fmla="*/ 86814 w 157950"/>
              <a:gd name="connsiteY1" fmla="*/ 396 h 157939"/>
              <a:gd name="connsiteX2" fmla="*/ 396 w 157950"/>
              <a:gd name="connsiteY2" fmla="*/ 71126 h 157939"/>
              <a:gd name="connsiteX3" fmla="*/ 71137 w 157950"/>
              <a:gd name="connsiteY3" fmla="*/ 157543 h 157939"/>
              <a:gd name="connsiteX4" fmla="*/ 157555 w 157950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39">
                <a:moveTo>
                  <a:pt x="157555" y="86814"/>
                </a:moveTo>
                <a:cubicBezTo>
                  <a:pt x="161885" y="43416"/>
                  <a:pt x="130211" y="4727"/>
                  <a:pt x="86814" y="396"/>
                </a:cubicBezTo>
                <a:cubicBezTo>
                  <a:pt x="43417" y="-3934"/>
                  <a:pt x="4726" y="27740"/>
                  <a:pt x="396" y="71126"/>
                </a:cubicBezTo>
                <a:cubicBezTo>
                  <a:pt x="-3935" y="114523"/>
                  <a:pt x="27740" y="153213"/>
                  <a:pt x="71137" y="157543"/>
                </a:cubicBezTo>
                <a:cubicBezTo>
                  <a:pt x="114535" y="161874"/>
                  <a:pt x="153224" y="130211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DB9710E3-6D37-DD7C-50DC-A31523A01CE9}"/>
              </a:ext>
            </a:extLst>
          </p:cNvPr>
          <p:cNvSpPr>
            <a:spLocks noChangeAspect="1"/>
          </p:cNvSpPr>
          <p:nvPr/>
        </p:nvSpPr>
        <p:spPr>
          <a:xfrm>
            <a:off x="7790601" y="1925652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03 w 157939"/>
              <a:gd name="connsiteY1" fmla="*/ 396 h 157939"/>
              <a:gd name="connsiteX2" fmla="*/ 396 w 157939"/>
              <a:gd name="connsiteY2" fmla="*/ 71126 h 157939"/>
              <a:gd name="connsiteX3" fmla="*/ 71126 w 157939"/>
              <a:gd name="connsiteY3" fmla="*/ 157544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00" y="4727"/>
                  <a:pt x="86803" y="396"/>
                </a:cubicBezTo>
                <a:cubicBezTo>
                  <a:pt x="43417" y="-3934"/>
                  <a:pt x="4727" y="27728"/>
                  <a:pt x="396" y="71126"/>
                </a:cubicBezTo>
                <a:cubicBezTo>
                  <a:pt x="-3935" y="114523"/>
                  <a:pt x="27728" y="153213"/>
                  <a:pt x="71126" y="157544"/>
                </a:cubicBezTo>
                <a:cubicBezTo>
                  <a:pt x="114523" y="161874"/>
                  <a:pt x="153213" y="130200"/>
                  <a:pt x="157543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D45DE875-AA9B-8B3A-A350-50580D6F97B7}"/>
              </a:ext>
            </a:extLst>
          </p:cNvPr>
          <p:cNvSpPr>
            <a:spLocks noChangeAspect="1"/>
          </p:cNvSpPr>
          <p:nvPr/>
        </p:nvSpPr>
        <p:spPr>
          <a:xfrm>
            <a:off x="3539679" y="2645276"/>
            <a:ext cx="183600" cy="183600"/>
          </a:xfrm>
          <a:custGeom>
            <a:avLst/>
            <a:gdLst>
              <a:gd name="connsiteX0" fmla="*/ 157544 w 157939"/>
              <a:gd name="connsiteY0" fmla="*/ 86814 h 157950"/>
              <a:gd name="connsiteX1" fmla="*/ 86803 w 157939"/>
              <a:gd name="connsiteY1" fmla="*/ 396 h 157950"/>
              <a:gd name="connsiteX2" fmla="*/ 396 w 157939"/>
              <a:gd name="connsiteY2" fmla="*/ 71137 h 157950"/>
              <a:gd name="connsiteX3" fmla="*/ 71126 w 157939"/>
              <a:gd name="connsiteY3" fmla="*/ 157555 h 157950"/>
              <a:gd name="connsiteX4" fmla="*/ 157544 w 157939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50">
                <a:moveTo>
                  <a:pt x="157544" y="86814"/>
                </a:moveTo>
                <a:cubicBezTo>
                  <a:pt x="161874" y="43416"/>
                  <a:pt x="130200" y="4727"/>
                  <a:pt x="86803" y="396"/>
                </a:cubicBezTo>
                <a:cubicBezTo>
                  <a:pt x="43417" y="-3935"/>
                  <a:pt x="4727" y="27739"/>
                  <a:pt x="396" y="71137"/>
                </a:cubicBezTo>
                <a:cubicBezTo>
                  <a:pt x="-3934" y="114534"/>
                  <a:pt x="27728" y="153224"/>
                  <a:pt x="71126" y="157555"/>
                </a:cubicBezTo>
                <a:cubicBezTo>
                  <a:pt x="114523" y="161885"/>
                  <a:pt x="153213" y="130211"/>
                  <a:pt x="157544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216844A6-35FF-1749-F8F7-4735CC96FFFD}"/>
              </a:ext>
            </a:extLst>
          </p:cNvPr>
          <p:cNvSpPr>
            <a:spLocks noChangeAspect="1"/>
          </p:cNvSpPr>
          <p:nvPr/>
        </p:nvSpPr>
        <p:spPr>
          <a:xfrm>
            <a:off x="2722701" y="5866691"/>
            <a:ext cx="183600" cy="183600"/>
          </a:xfrm>
          <a:custGeom>
            <a:avLst/>
            <a:gdLst>
              <a:gd name="connsiteX0" fmla="*/ 157543 w 157939"/>
              <a:gd name="connsiteY0" fmla="*/ 86813 h 157943"/>
              <a:gd name="connsiteX1" fmla="*/ 86814 w 157939"/>
              <a:gd name="connsiteY1" fmla="*/ 396 h 157943"/>
              <a:gd name="connsiteX2" fmla="*/ 396 w 157939"/>
              <a:gd name="connsiteY2" fmla="*/ 71131 h 157943"/>
              <a:gd name="connsiteX3" fmla="*/ 71126 w 157939"/>
              <a:gd name="connsiteY3" fmla="*/ 157547 h 157943"/>
              <a:gd name="connsiteX4" fmla="*/ 157543 w 157939"/>
              <a:gd name="connsiteY4" fmla="*/ 86813 h 1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43">
                <a:moveTo>
                  <a:pt x="157543" y="86813"/>
                </a:moveTo>
                <a:cubicBezTo>
                  <a:pt x="161874" y="43417"/>
                  <a:pt x="130212" y="4727"/>
                  <a:pt x="86814" y="396"/>
                </a:cubicBezTo>
                <a:cubicBezTo>
                  <a:pt x="43417" y="-3934"/>
                  <a:pt x="4727" y="27735"/>
                  <a:pt x="396" y="71131"/>
                </a:cubicBezTo>
                <a:cubicBezTo>
                  <a:pt x="-3934" y="114527"/>
                  <a:pt x="27740" y="153216"/>
                  <a:pt x="71126" y="157547"/>
                </a:cubicBezTo>
                <a:cubicBezTo>
                  <a:pt x="114523" y="161878"/>
                  <a:pt x="153213" y="130208"/>
                  <a:pt x="157543" y="86813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2DB93532-DAC4-15B3-6821-BCC5292FD381}"/>
              </a:ext>
            </a:extLst>
          </p:cNvPr>
          <p:cNvSpPr>
            <a:spLocks noChangeAspect="1"/>
          </p:cNvSpPr>
          <p:nvPr/>
        </p:nvSpPr>
        <p:spPr>
          <a:xfrm>
            <a:off x="6430201" y="4486091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14 w 157939"/>
              <a:gd name="connsiteY1" fmla="*/ 396 h 157939"/>
              <a:gd name="connsiteX2" fmla="*/ 396 w 157939"/>
              <a:gd name="connsiteY2" fmla="*/ 71126 h 157939"/>
              <a:gd name="connsiteX3" fmla="*/ 71126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00" y="4727"/>
                  <a:pt x="86814" y="396"/>
                </a:cubicBezTo>
                <a:cubicBezTo>
                  <a:pt x="43416" y="-3934"/>
                  <a:pt x="4727" y="27728"/>
                  <a:pt x="396" y="71126"/>
                </a:cubicBezTo>
                <a:cubicBezTo>
                  <a:pt x="-3934" y="114523"/>
                  <a:pt x="27728" y="153213"/>
                  <a:pt x="71126" y="157543"/>
                </a:cubicBezTo>
                <a:cubicBezTo>
                  <a:pt x="114523" y="161874"/>
                  <a:pt x="153213" y="130211"/>
                  <a:pt x="157543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7" name="Freeform: Shape 176">
            <a:extLst>
              <a:ext uri="{FF2B5EF4-FFF2-40B4-BE49-F238E27FC236}">
                <a16:creationId xmlns:a16="http://schemas.microsoft.com/office/drawing/2014/main" id="{10345193-3C7B-F3AF-0044-E024BE2D931C}"/>
              </a:ext>
            </a:extLst>
          </p:cNvPr>
          <p:cNvSpPr/>
          <p:nvPr/>
        </p:nvSpPr>
        <p:spPr>
          <a:xfrm>
            <a:off x="8001274" y="3471815"/>
            <a:ext cx="969570" cy="969569"/>
          </a:xfrm>
          <a:custGeom>
            <a:avLst/>
            <a:gdLst>
              <a:gd name="connsiteX0" fmla="*/ 141993 w 969570"/>
              <a:gd name="connsiteY0" fmla="*/ 827577 h 969569"/>
              <a:gd name="connsiteX1" fmla="*/ 827577 w 969570"/>
              <a:gd name="connsiteY1" fmla="*/ 827577 h 969569"/>
              <a:gd name="connsiteX2" fmla="*/ 827577 w 969570"/>
              <a:gd name="connsiteY2" fmla="*/ 141993 h 969569"/>
              <a:gd name="connsiteX3" fmla="*/ 141993 w 969570"/>
              <a:gd name="connsiteY3" fmla="*/ 141993 h 969569"/>
              <a:gd name="connsiteX4" fmla="*/ 141993 w 969570"/>
              <a:gd name="connsiteY4" fmla="*/ 827577 h 96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70" h="969569">
                <a:moveTo>
                  <a:pt x="141993" y="827577"/>
                </a:moveTo>
                <a:cubicBezTo>
                  <a:pt x="331317" y="1016901"/>
                  <a:pt x="638264" y="1016901"/>
                  <a:pt x="827577" y="827577"/>
                </a:cubicBezTo>
                <a:cubicBezTo>
                  <a:pt x="1016901" y="638253"/>
                  <a:pt x="1016901" y="331306"/>
                  <a:pt x="827577" y="141993"/>
                </a:cubicBezTo>
                <a:cubicBezTo>
                  <a:pt x="638253" y="-47331"/>
                  <a:pt x="331306" y="-47331"/>
                  <a:pt x="141993" y="141993"/>
                </a:cubicBezTo>
                <a:cubicBezTo>
                  <a:pt x="-47331" y="331317"/>
                  <a:pt x="-47331" y="638264"/>
                  <a:pt x="141993" y="827577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D003FEB7-CD29-7BB3-9304-1B214868F427}"/>
              </a:ext>
            </a:extLst>
          </p:cNvPr>
          <p:cNvSpPr>
            <a:spLocks noChangeAspect="1"/>
          </p:cNvSpPr>
          <p:nvPr/>
        </p:nvSpPr>
        <p:spPr>
          <a:xfrm>
            <a:off x="8159710" y="3796016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14 w 157939"/>
              <a:gd name="connsiteY1" fmla="*/ 396 h 157939"/>
              <a:gd name="connsiteX2" fmla="*/ 396 w 157939"/>
              <a:gd name="connsiteY2" fmla="*/ 71137 h 157939"/>
              <a:gd name="connsiteX3" fmla="*/ 71126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00" y="4727"/>
                  <a:pt x="86814" y="396"/>
                </a:cubicBezTo>
                <a:cubicBezTo>
                  <a:pt x="43416" y="-3934"/>
                  <a:pt x="4727" y="27740"/>
                  <a:pt x="396" y="71137"/>
                </a:cubicBezTo>
                <a:cubicBezTo>
                  <a:pt x="-3935" y="114523"/>
                  <a:pt x="27728" y="153213"/>
                  <a:pt x="71126" y="157543"/>
                </a:cubicBezTo>
                <a:cubicBezTo>
                  <a:pt x="114523" y="161874"/>
                  <a:pt x="153213" y="130211"/>
                  <a:pt x="157543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3DDB51A1-57F7-FFBD-79D2-B89D613AD951}"/>
              </a:ext>
            </a:extLst>
          </p:cNvPr>
          <p:cNvSpPr>
            <a:spLocks noChangeAspect="1"/>
          </p:cNvSpPr>
          <p:nvPr/>
        </p:nvSpPr>
        <p:spPr>
          <a:xfrm>
            <a:off x="3599448" y="3720135"/>
            <a:ext cx="183600" cy="183600"/>
          </a:xfrm>
          <a:custGeom>
            <a:avLst/>
            <a:gdLst>
              <a:gd name="connsiteX0" fmla="*/ 157555 w 157950"/>
              <a:gd name="connsiteY0" fmla="*/ 86814 h 157950"/>
              <a:gd name="connsiteX1" fmla="*/ 86814 w 157950"/>
              <a:gd name="connsiteY1" fmla="*/ 396 h 157950"/>
              <a:gd name="connsiteX2" fmla="*/ 396 w 157950"/>
              <a:gd name="connsiteY2" fmla="*/ 71137 h 157950"/>
              <a:gd name="connsiteX3" fmla="*/ 71137 w 157950"/>
              <a:gd name="connsiteY3" fmla="*/ 157555 h 157950"/>
              <a:gd name="connsiteX4" fmla="*/ 157555 w 157950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50">
                <a:moveTo>
                  <a:pt x="157555" y="86814"/>
                </a:moveTo>
                <a:cubicBezTo>
                  <a:pt x="161885" y="43416"/>
                  <a:pt x="130211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4"/>
                  <a:pt x="27739" y="153224"/>
                  <a:pt x="71137" y="157555"/>
                </a:cubicBezTo>
                <a:cubicBezTo>
                  <a:pt x="114534" y="161885"/>
                  <a:pt x="153224" y="130211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A46EB5AF-6F66-449D-3469-ACB3BCD8A3EC}"/>
              </a:ext>
            </a:extLst>
          </p:cNvPr>
          <p:cNvSpPr>
            <a:spLocks noChangeAspect="1"/>
          </p:cNvSpPr>
          <p:nvPr/>
        </p:nvSpPr>
        <p:spPr>
          <a:xfrm>
            <a:off x="4364217" y="4034212"/>
            <a:ext cx="183600" cy="183600"/>
          </a:xfrm>
          <a:custGeom>
            <a:avLst/>
            <a:gdLst>
              <a:gd name="connsiteX0" fmla="*/ 157555 w 157950"/>
              <a:gd name="connsiteY0" fmla="*/ 86814 h 157950"/>
              <a:gd name="connsiteX1" fmla="*/ 86814 w 157950"/>
              <a:gd name="connsiteY1" fmla="*/ 396 h 157950"/>
              <a:gd name="connsiteX2" fmla="*/ 396 w 157950"/>
              <a:gd name="connsiteY2" fmla="*/ 71137 h 157950"/>
              <a:gd name="connsiteX3" fmla="*/ 71137 w 157950"/>
              <a:gd name="connsiteY3" fmla="*/ 157555 h 157950"/>
              <a:gd name="connsiteX4" fmla="*/ 157555 w 157950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50">
                <a:moveTo>
                  <a:pt x="157555" y="86814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7" y="-3935"/>
                  <a:pt x="4727" y="27739"/>
                  <a:pt x="396" y="71137"/>
                </a:cubicBezTo>
                <a:cubicBezTo>
                  <a:pt x="-3934" y="114534"/>
                  <a:pt x="27740" y="153224"/>
                  <a:pt x="71137" y="157555"/>
                </a:cubicBezTo>
                <a:cubicBezTo>
                  <a:pt x="114535" y="161885"/>
                  <a:pt x="153224" y="130211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F61E56DA-E7DD-6386-3518-79D3823B7E16}"/>
              </a:ext>
            </a:extLst>
          </p:cNvPr>
          <p:cNvSpPr>
            <a:spLocks noChangeAspect="1"/>
          </p:cNvSpPr>
          <p:nvPr/>
        </p:nvSpPr>
        <p:spPr>
          <a:xfrm>
            <a:off x="4177954" y="3093224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03 w 157939"/>
              <a:gd name="connsiteY1" fmla="*/ 396 h 157939"/>
              <a:gd name="connsiteX2" fmla="*/ 396 w 157939"/>
              <a:gd name="connsiteY2" fmla="*/ 71126 h 157939"/>
              <a:gd name="connsiteX3" fmla="*/ 71126 w 157939"/>
              <a:gd name="connsiteY3" fmla="*/ 157544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00" y="4727"/>
                  <a:pt x="86803" y="396"/>
                </a:cubicBezTo>
                <a:cubicBezTo>
                  <a:pt x="43416" y="-3934"/>
                  <a:pt x="4727" y="27728"/>
                  <a:pt x="396" y="71126"/>
                </a:cubicBezTo>
                <a:cubicBezTo>
                  <a:pt x="-3934" y="114523"/>
                  <a:pt x="27728" y="153213"/>
                  <a:pt x="71126" y="157544"/>
                </a:cubicBezTo>
                <a:cubicBezTo>
                  <a:pt x="114523" y="161874"/>
                  <a:pt x="153213" y="130200"/>
                  <a:pt x="157543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2" name="Freeform: Shape 181">
            <a:extLst>
              <a:ext uri="{FF2B5EF4-FFF2-40B4-BE49-F238E27FC236}">
                <a16:creationId xmlns:a16="http://schemas.microsoft.com/office/drawing/2014/main" id="{D5AC57E5-3D4D-B904-BA37-80A3DDDC5ED5}"/>
              </a:ext>
            </a:extLst>
          </p:cNvPr>
          <p:cNvSpPr>
            <a:spLocks noChangeAspect="1"/>
          </p:cNvSpPr>
          <p:nvPr/>
        </p:nvSpPr>
        <p:spPr>
          <a:xfrm>
            <a:off x="6799377" y="2456534"/>
            <a:ext cx="183600" cy="183600"/>
          </a:xfrm>
          <a:custGeom>
            <a:avLst/>
            <a:gdLst>
              <a:gd name="connsiteX0" fmla="*/ 157544 w 157939"/>
              <a:gd name="connsiteY0" fmla="*/ 86814 h 157939"/>
              <a:gd name="connsiteX1" fmla="*/ 86814 w 157939"/>
              <a:gd name="connsiteY1" fmla="*/ 396 h 157939"/>
              <a:gd name="connsiteX2" fmla="*/ 396 w 157939"/>
              <a:gd name="connsiteY2" fmla="*/ 71137 h 157939"/>
              <a:gd name="connsiteX3" fmla="*/ 71126 w 157939"/>
              <a:gd name="connsiteY3" fmla="*/ 157543 h 157939"/>
              <a:gd name="connsiteX4" fmla="*/ 157544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4" y="86814"/>
                </a:moveTo>
                <a:cubicBezTo>
                  <a:pt x="161874" y="43416"/>
                  <a:pt x="130211" y="4727"/>
                  <a:pt x="86814" y="396"/>
                </a:cubicBezTo>
                <a:cubicBezTo>
                  <a:pt x="43416" y="-3934"/>
                  <a:pt x="4727" y="27740"/>
                  <a:pt x="396" y="71137"/>
                </a:cubicBezTo>
                <a:cubicBezTo>
                  <a:pt x="-3934" y="114523"/>
                  <a:pt x="27740" y="153213"/>
                  <a:pt x="71126" y="157543"/>
                </a:cubicBezTo>
                <a:cubicBezTo>
                  <a:pt x="114523" y="161874"/>
                  <a:pt x="153213" y="130211"/>
                  <a:pt x="157544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009B65BC-C992-69C2-8EE4-517E6CDA4054}"/>
              </a:ext>
            </a:extLst>
          </p:cNvPr>
          <p:cNvSpPr>
            <a:spLocks noChangeAspect="1"/>
          </p:cNvSpPr>
          <p:nvPr/>
        </p:nvSpPr>
        <p:spPr>
          <a:xfrm>
            <a:off x="7350907" y="4616959"/>
            <a:ext cx="183600" cy="183600"/>
          </a:xfrm>
          <a:custGeom>
            <a:avLst/>
            <a:gdLst>
              <a:gd name="connsiteX0" fmla="*/ 157544 w 157940"/>
              <a:gd name="connsiteY0" fmla="*/ 86814 h 157950"/>
              <a:gd name="connsiteX1" fmla="*/ 86815 w 157940"/>
              <a:gd name="connsiteY1" fmla="*/ 396 h 157950"/>
              <a:gd name="connsiteX2" fmla="*/ 396 w 157940"/>
              <a:gd name="connsiteY2" fmla="*/ 71137 h 157950"/>
              <a:gd name="connsiteX3" fmla="*/ 71126 w 157940"/>
              <a:gd name="connsiteY3" fmla="*/ 157555 h 157950"/>
              <a:gd name="connsiteX4" fmla="*/ 157544 w 157940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0" h="157950">
                <a:moveTo>
                  <a:pt x="157544" y="86814"/>
                </a:moveTo>
                <a:cubicBezTo>
                  <a:pt x="161874" y="43417"/>
                  <a:pt x="130201" y="4727"/>
                  <a:pt x="86815" y="396"/>
                </a:cubicBezTo>
                <a:cubicBezTo>
                  <a:pt x="43417" y="-3935"/>
                  <a:pt x="4727" y="27739"/>
                  <a:pt x="396" y="71137"/>
                </a:cubicBezTo>
                <a:cubicBezTo>
                  <a:pt x="-3934" y="114534"/>
                  <a:pt x="27728" y="153224"/>
                  <a:pt x="71126" y="157555"/>
                </a:cubicBezTo>
                <a:cubicBezTo>
                  <a:pt x="114523" y="161885"/>
                  <a:pt x="153213" y="130211"/>
                  <a:pt x="157544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4A4622F1-28F4-0714-B4E5-4CA91B2AE740}"/>
              </a:ext>
            </a:extLst>
          </p:cNvPr>
          <p:cNvSpPr>
            <a:spLocks noChangeAspect="1"/>
          </p:cNvSpPr>
          <p:nvPr/>
        </p:nvSpPr>
        <p:spPr>
          <a:xfrm>
            <a:off x="8162249" y="4789793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14 w 157939"/>
              <a:gd name="connsiteY1" fmla="*/ 396 h 157939"/>
              <a:gd name="connsiteX2" fmla="*/ 396 w 157939"/>
              <a:gd name="connsiteY2" fmla="*/ 71126 h 157939"/>
              <a:gd name="connsiteX3" fmla="*/ 71126 w 157939"/>
              <a:gd name="connsiteY3" fmla="*/ 157544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00" y="4727"/>
                  <a:pt x="86814" y="396"/>
                </a:cubicBezTo>
                <a:cubicBezTo>
                  <a:pt x="43416" y="-3934"/>
                  <a:pt x="4727" y="27728"/>
                  <a:pt x="396" y="71126"/>
                </a:cubicBezTo>
                <a:cubicBezTo>
                  <a:pt x="-3935" y="114523"/>
                  <a:pt x="27728" y="153213"/>
                  <a:pt x="71126" y="157544"/>
                </a:cubicBezTo>
                <a:cubicBezTo>
                  <a:pt x="114523" y="161874"/>
                  <a:pt x="153213" y="130212"/>
                  <a:pt x="157543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5" name="Freeform: Shape 184">
            <a:extLst>
              <a:ext uri="{FF2B5EF4-FFF2-40B4-BE49-F238E27FC236}">
                <a16:creationId xmlns:a16="http://schemas.microsoft.com/office/drawing/2014/main" id="{ADE381F3-4F02-3DE6-D6F2-A83A2F1AAE2C}"/>
              </a:ext>
            </a:extLst>
          </p:cNvPr>
          <p:cNvSpPr>
            <a:spLocks noChangeAspect="1"/>
          </p:cNvSpPr>
          <p:nvPr/>
        </p:nvSpPr>
        <p:spPr>
          <a:xfrm>
            <a:off x="8404555" y="3877635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03 w 157939"/>
              <a:gd name="connsiteY1" fmla="*/ 396 h 157939"/>
              <a:gd name="connsiteX2" fmla="*/ 396 w 157939"/>
              <a:gd name="connsiteY2" fmla="*/ 71126 h 157939"/>
              <a:gd name="connsiteX3" fmla="*/ 71126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6"/>
                  <a:pt x="130200" y="4727"/>
                  <a:pt x="86803" y="396"/>
                </a:cubicBezTo>
                <a:cubicBezTo>
                  <a:pt x="43417" y="-3934"/>
                  <a:pt x="4727" y="27728"/>
                  <a:pt x="396" y="71126"/>
                </a:cubicBezTo>
                <a:cubicBezTo>
                  <a:pt x="-3934" y="114523"/>
                  <a:pt x="27728" y="153213"/>
                  <a:pt x="71126" y="157543"/>
                </a:cubicBezTo>
                <a:cubicBezTo>
                  <a:pt x="114523" y="161874"/>
                  <a:pt x="153213" y="130200"/>
                  <a:pt x="157543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6" name="Freeform: Shape 185">
            <a:extLst>
              <a:ext uri="{FF2B5EF4-FFF2-40B4-BE49-F238E27FC236}">
                <a16:creationId xmlns:a16="http://schemas.microsoft.com/office/drawing/2014/main" id="{B78E9E63-C414-31CC-0395-AD8AF613491B}"/>
              </a:ext>
            </a:extLst>
          </p:cNvPr>
          <p:cNvSpPr>
            <a:spLocks noChangeAspect="1"/>
          </p:cNvSpPr>
          <p:nvPr/>
        </p:nvSpPr>
        <p:spPr>
          <a:xfrm>
            <a:off x="7379485" y="5536394"/>
            <a:ext cx="183600" cy="183600"/>
          </a:xfrm>
          <a:custGeom>
            <a:avLst/>
            <a:gdLst>
              <a:gd name="connsiteX0" fmla="*/ 157555 w 157950"/>
              <a:gd name="connsiteY0" fmla="*/ 86803 h 157939"/>
              <a:gd name="connsiteX1" fmla="*/ 86814 w 157950"/>
              <a:gd name="connsiteY1" fmla="*/ 396 h 157939"/>
              <a:gd name="connsiteX2" fmla="*/ 396 w 157950"/>
              <a:gd name="connsiteY2" fmla="*/ 71126 h 157939"/>
              <a:gd name="connsiteX3" fmla="*/ 71137 w 157950"/>
              <a:gd name="connsiteY3" fmla="*/ 157544 h 157939"/>
              <a:gd name="connsiteX4" fmla="*/ 157555 w 157950"/>
              <a:gd name="connsiteY4" fmla="*/ 86803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39">
                <a:moveTo>
                  <a:pt x="157555" y="86803"/>
                </a:moveTo>
                <a:cubicBezTo>
                  <a:pt x="161885" y="43417"/>
                  <a:pt x="130211" y="4727"/>
                  <a:pt x="86814" y="396"/>
                </a:cubicBezTo>
                <a:cubicBezTo>
                  <a:pt x="43417" y="-3934"/>
                  <a:pt x="4726" y="27728"/>
                  <a:pt x="396" y="71126"/>
                </a:cubicBezTo>
                <a:cubicBezTo>
                  <a:pt x="-3935" y="114523"/>
                  <a:pt x="27740" y="153213"/>
                  <a:pt x="71137" y="157544"/>
                </a:cubicBezTo>
                <a:cubicBezTo>
                  <a:pt x="114535" y="161874"/>
                  <a:pt x="153224" y="130200"/>
                  <a:pt x="157555" y="86803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1719C11E-7C19-606A-EB36-4A58684E4895}"/>
              </a:ext>
            </a:extLst>
          </p:cNvPr>
          <p:cNvSpPr>
            <a:spLocks noChangeAspect="1"/>
          </p:cNvSpPr>
          <p:nvPr/>
        </p:nvSpPr>
        <p:spPr>
          <a:xfrm>
            <a:off x="1103044" y="4276885"/>
            <a:ext cx="183600" cy="183600"/>
          </a:xfrm>
          <a:custGeom>
            <a:avLst/>
            <a:gdLst>
              <a:gd name="connsiteX0" fmla="*/ 157547 w 157942"/>
              <a:gd name="connsiteY0" fmla="*/ 86814 h 157939"/>
              <a:gd name="connsiteX1" fmla="*/ 86812 w 157942"/>
              <a:gd name="connsiteY1" fmla="*/ 396 h 157939"/>
              <a:gd name="connsiteX2" fmla="*/ 396 w 157942"/>
              <a:gd name="connsiteY2" fmla="*/ 71126 h 157939"/>
              <a:gd name="connsiteX3" fmla="*/ 71130 w 157942"/>
              <a:gd name="connsiteY3" fmla="*/ 157544 h 157939"/>
              <a:gd name="connsiteX4" fmla="*/ 157547 w 157942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2" h="157939">
                <a:moveTo>
                  <a:pt x="157547" y="86814"/>
                </a:moveTo>
                <a:cubicBezTo>
                  <a:pt x="161876" y="43417"/>
                  <a:pt x="130208" y="4727"/>
                  <a:pt x="86812" y="396"/>
                </a:cubicBezTo>
                <a:cubicBezTo>
                  <a:pt x="43416" y="-3934"/>
                  <a:pt x="4726" y="27728"/>
                  <a:pt x="396" y="71126"/>
                </a:cubicBezTo>
                <a:cubicBezTo>
                  <a:pt x="-3934" y="114523"/>
                  <a:pt x="27735" y="153213"/>
                  <a:pt x="71130" y="157544"/>
                </a:cubicBezTo>
                <a:cubicBezTo>
                  <a:pt x="114527" y="161874"/>
                  <a:pt x="153216" y="130200"/>
                  <a:pt x="157547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8" name="Freeform: Shape 187">
            <a:extLst>
              <a:ext uri="{FF2B5EF4-FFF2-40B4-BE49-F238E27FC236}">
                <a16:creationId xmlns:a16="http://schemas.microsoft.com/office/drawing/2014/main" id="{F386DB17-564E-DCDA-F4FB-41C7373694D8}"/>
              </a:ext>
            </a:extLst>
          </p:cNvPr>
          <p:cNvSpPr/>
          <p:nvPr/>
        </p:nvSpPr>
        <p:spPr>
          <a:xfrm>
            <a:off x="813309" y="3286403"/>
            <a:ext cx="969566" cy="969570"/>
          </a:xfrm>
          <a:custGeom>
            <a:avLst/>
            <a:gdLst>
              <a:gd name="connsiteX0" fmla="*/ 141991 w 969566"/>
              <a:gd name="connsiteY0" fmla="*/ 827577 h 969570"/>
              <a:gd name="connsiteX1" fmla="*/ 827579 w 969566"/>
              <a:gd name="connsiteY1" fmla="*/ 827577 h 969570"/>
              <a:gd name="connsiteX2" fmla="*/ 827575 w 969566"/>
              <a:gd name="connsiteY2" fmla="*/ 141993 h 969570"/>
              <a:gd name="connsiteX3" fmla="*/ 141988 w 969566"/>
              <a:gd name="connsiteY3" fmla="*/ 141993 h 969570"/>
              <a:gd name="connsiteX4" fmla="*/ 141991 w 969566"/>
              <a:gd name="connsiteY4" fmla="*/ 827577 h 96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6" h="969570">
                <a:moveTo>
                  <a:pt x="141991" y="827577"/>
                </a:moveTo>
                <a:cubicBezTo>
                  <a:pt x="331312" y="1016901"/>
                  <a:pt x="638260" y="1016901"/>
                  <a:pt x="827579" y="827577"/>
                </a:cubicBezTo>
                <a:cubicBezTo>
                  <a:pt x="1016897" y="638253"/>
                  <a:pt x="1016896" y="331306"/>
                  <a:pt x="827575" y="141993"/>
                </a:cubicBezTo>
                <a:cubicBezTo>
                  <a:pt x="638255" y="-47331"/>
                  <a:pt x="331307" y="-47331"/>
                  <a:pt x="141988" y="141993"/>
                </a:cubicBezTo>
                <a:cubicBezTo>
                  <a:pt x="-47330" y="331317"/>
                  <a:pt x="-47329" y="638265"/>
                  <a:pt x="141991" y="827577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9" name="Freeform: Shape 188">
            <a:extLst>
              <a:ext uri="{FF2B5EF4-FFF2-40B4-BE49-F238E27FC236}">
                <a16:creationId xmlns:a16="http://schemas.microsoft.com/office/drawing/2014/main" id="{F3D7E5B4-9C1B-20F5-0280-9EA06B4BF213}"/>
              </a:ext>
            </a:extLst>
          </p:cNvPr>
          <p:cNvSpPr>
            <a:spLocks noChangeAspect="1"/>
          </p:cNvSpPr>
          <p:nvPr/>
        </p:nvSpPr>
        <p:spPr>
          <a:xfrm>
            <a:off x="1220149" y="3689078"/>
            <a:ext cx="183600" cy="1836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0" name="Freeform: Shape 189">
            <a:extLst>
              <a:ext uri="{FF2B5EF4-FFF2-40B4-BE49-F238E27FC236}">
                <a16:creationId xmlns:a16="http://schemas.microsoft.com/office/drawing/2014/main" id="{7B22B85B-BAC0-7229-ED91-FA6DE56B6EBF}"/>
              </a:ext>
            </a:extLst>
          </p:cNvPr>
          <p:cNvSpPr>
            <a:spLocks noChangeAspect="1"/>
          </p:cNvSpPr>
          <p:nvPr/>
        </p:nvSpPr>
        <p:spPr>
          <a:xfrm>
            <a:off x="1740390" y="3632573"/>
            <a:ext cx="183600" cy="183600"/>
          </a:xfrm>
          <a:custGeom>
            <a:avLst/>
            <a:gdLst>
              <a:gd name="connsiteX0" fmla="*/ 157546 w 157941"/>
              <a:gd name="connsiteY0" fmla="*/ 86803 h 157939"/>
              <a:gd name="connsiteX1" fmla="*/ 86812 w 157941"/>
              <a:gd name="connsiteY1" fmla="*/ 396 h 157939"/>
              <a:gd name="connsiteX2" fmla="*/ 396 w 157941"/>
              <a:gd name="connsiteY2" fmla="*/ 71125 h 157939"/>
              <a:gd name="connsiteX3" fmla="*/ 71130 w 157941"/>
              <a:gd name="connsiteY3" fmla="*/ 157543 h 157939"/>
              <a:gd name="connsiteX4" fmla="*/ 157546 w 157941"/>
              <a:gd name="connsiteY4" fmla="*/ 86803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39">
                <a:moveTo>
                  <a:pt x="157546" y="86803"/>
                </a:moveTo>
                <a:cubicBezTo>
                  <a:pt x="161876" y="43417"/>
                  <a:pt x="130208" y="4727"/>
                  <a:pt x="86812" y="396"/>
                </a:cubicBezTo>
                <a:cubicBezTo>
                  <a:pt x="43415" y="-3935"/>
                  <a:pt x="4726" y="27728"/>
                  <a:pt x="396" y="71125"/>
                </a:cubicBezTo>
                <a:cubicBezTo>
                  <a:pt x="-3934" y="114523"/>
                  <a:pt x="27734" y="153213"/>
                  <a:pt x="71130" y="157543"/>
                </a:cubicBezTo>
                <a:cubicBezTo>
                  <a:pt x="114527" y="161874"/>
                  <a:pt x="153216" y="130200"/>
                  <a:pt x="157546" y="86803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1" name="Freeform: Shape 190">
            <a:extLst>
              <a:ext uri="{FF2B5EF4-FFF2-40B4-BE49-F238E27FC236}">
                <a16:creationId xmlns:a16="http://schemas.microsoft.com/office/drawing/2014/main" id="{E2DA3042-165F-901D-337D-AEE62D12E70C}"/>
              </a:ext>
            </a:extLst>
          </p:cNvPr>
          <p:cNvSpPr>
            <a:spLocks noChangeAspect="1"/>
          </p:cNvSpPr>
          <p:nvPr/>
        </p:nvSpPr>
        <p:spPr>
          <a:xfrm>
            <a:off x="1582582" y="5481400"/>
            <a:ext cx="183600" cy="183600"/>
          </a:xfrm>
          <a:custGeom>
            <a:avLst/>
            <a:gdLst>
              <a:gd name="connsiteX0" fmla="*/ 157547 w 157942"/>
              <a:gd name="connsiteY0" fmla="*/ 86814 h 157950"/>
              <a:gd name="connsiteX1" fmla="*/ 86812 w 157942"/>
              <a:gd name="connsiteY1" fmla="*/ 396 h 157950"/>
              <a:gd name="connsiteX2" fmla="*/ 396 w 157942"/>
              <a:gd name="connsiteY2" fmla="*/ 71137 h 157950"/>
              <a:gd name="connsiteX3" fmla="*/ 71130 w 157942"/>
              <a:gd name="connsiteY3" fmla="*/ 157555 h 157950"/>
              <a:gd name="connsiteX4" fmla="*/ 157547 w 157942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2" h="157950">
                <a:moveTo>
                  <a:pt x="157547" y="86814"/>
                </a:moveTo>
                <a:cubicBezTo>
                  <a:pt x="161876" y="43417"/>
                  <a:pt x="130208" y="4727"/>
                  <a:pt x="86812" y="396"/>
                </a:cubicBezTo>
                <a:cubicBezTo>
                  <a:pt x="43417" y="-3934"/>
                  <a:pt x="4727" y="27739"/>
                  <a:pt x="396" y="71137"/>
                </a:cubicBezTo>
                <a:cubicBezTo>
                  <a:pt x="-3934" y="114534"/>
                  <a:pt x="27735" y="153224"/>
                  <a:pt x="71130" y="157555"/>
                </a:cubicBezTo>
                <a:cubicBezTo>
                  <a:pt x="114526" y="161885"/>
                  <a:pt x="153216" y="130211"/>
                  <a:pt x="157547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FC397F24-3C15-01B1-F654-1CA1B27C2840}"/>
              </a:ext>
            </a:extLst>
          </p:cNvPr>
          <p:cNvSpPr>
            <a:spLocks noChangeAspect="1"/>
          </p:cNvSpPr>
          <p:nvPr/>
        </p:nvSpPr>
        <p:spPr>
          <a:xfrm>
            <a:off x="1201874" y="5081978"/>
            <a:ext cx="183600" cy="183600"/>
          </a:xfrm>
          <a:custGeom>
            <a:avLst/>
            <a:gdLst>
              <a:gd name="connsiteX0" fmla="*/ 157547 w 157943"/>
              <a:gd name="connsiteY0" fmla="*/ 86814 h 157939"/>
              <a:gd name="connsiteX1" fmla="*/ 86813 w 157943"/>
              <a:gd name="connsiteY1" fmla="*/ 396 h 157939"/>
              <a:gd name="connsiteX2" fmla="*/ 396 w 157943"/>
              <a:gd name="connsiteY2" fmla="*/ 71126 h 157939"/>
              <a:gd name="connsiteX3" fmla="*/ 71131 w 157943"/>
              <a:gd name="connsiteY3" fmla="*/ 157544 h 157939"/>
              <a:gd name="connsiteX4" fmla="*/ 157547 w 157943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3" h="157939">
                <a:moveTo>
                  <a:pt x="157547" y="86814"/>
                </a:moveTo>
                <a:cubicBezTo>
                  <a:pt x="161877" y="43417"/>
                  <a:pt x="130208" y="4727"/>
                  <a:pt x="86813" y="396"/>
                </a:cubicBezTo>
                <a:cubicBezTo>
                  <a:pt x="43417" y="-3934"/>
                  <a:pt x="4727" y="27728"/>
                  <a:pt x="396" y="71126"/>
                </a:cubicBezTo>
                <a:cubicBezTo>
                  <a:pt x="-3934" y="114523"/>
                  <a:pt x="27735" y="153213"/>
                  <a:pt x="71131" y="157544"/>
                </a:cubicBezTo>
                <a:cubicBezTo>
                  <a:pt x="114526" y="161874"/>
                  <a:pt x="153216" y="130200"/>
                  <a:pt x="157547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E38A8C9A-3060-04F9-8A64-9A8EF107294C}"/>
              </a:ext>
            </a:extLst>
          </p:cNvPr>
          <p:cNvSpPr/>
          <p:nvPr/>
        </p:nvSpPr>
        <p:spPr>
          <a:xfrm>
            <a:off x="2526643" y="232048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99DA372C-670F-C8DC-BA2A-4A3FDBD91ABC}"/>
              </a:ext>
            </a:extLst>
          </p:cNvPr>
          <p:cNvSpPr/>
          <p:nvPr/>
        </p:nvSpPr>
        <p:spPr>
          <a:xfrm>
            <a:off x="3212227" y="232048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35C3C007-312C-48C3-E056-A212A71BF33E}"/>
              </a:ext>
            </a:extLst>
          </p:cNvPr>
          <p:cNvSpPr>
            <a:spLocks noChangeAspect="1"/>
          </p:cNvSpPr>
          <p:nvPr/>
        </p:nvSpPr>
        <p:spPr>
          <a:xfrm>
            <a:off x="2978126" y="3017020"/>
            <a:ext cx="183600" cy="183600"/>
          </a:xfrm>
          <a:custGeom>
            <a:avLst/>
            <a:gdLst>
              <a:gd name="connsiteX0" fmla="*/ 139321 w 157935"/>
              <a:gd name="connsiteY0" fmla="*/ 28039 h 157934"/>
              <a:gd name="connsiteX1" fmla="*/ 28039 w 157935"/>
              <a:gd name="connsiteY1" fmla="*/ 18624 h 157934"/>
              <a:gd name="connsiteX2" fmla="*/ 18624 w 157935"/>
              <a:gd name="connsiteY2" fmla="*/ 129894 h 157934"/>
              <a:gd name="connsiteX3" fmla="*/ 129905 w 157935"/>
              <a:gd name="connsiteY3" fmla="*/ 139321 h 157934"/>
              <a:gd name="connsiteX4" fmla="*/ 139321 w 157935"/>
              <a:gd name="connsiteY4" fmla="*/ 28039 h 15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5" h="157934">
                <a:moveTo>
                  <a:pt x="139321" y="28039"/>
                </a:moveTo>
                <a:cubicBezTo>
                  <a:pt x="111189" y="-5292"/>
                  <a:pt x="61370" y="-9508"/>
                  <a:pt x="28039" y="18624"/>
                </a:cubicBezTo>
                <a:cubicBezTo>
                  <a:pt x="-5292" y="46755"/>
                  <a:pt x="-9508" y="96575"/>
                  <a:pt x="18624" y="129894"/>
                </a:cubicBezTo>
                <a:cubicBezTo>
                  <a:pt x="46756" y="163225"/>
                  <a:pt x="96575" y="167441"/>
                  <a:pt x="129905" y="139321"/>
                </a:cubicBezTo>
                <a:cubicBezTo>
                  <a:pt x="163225" y="111189"/>
                  <a:pt x="167441" y="61370"/>
                  <a:pt x="139321" y="28039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79A5E29F-3203-81E4-83B0-A543A76B2446}"/>
              </a:ext>
            </a:extLst>
          </p:cNvPr>
          <p:cNvSpPr/>
          <p:nvPr/>
        </p:nvSpPr>
        <p:spPr>
          <a:xfrm>
            <a:off x="2526643" y="3006072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D7FA987E-1FAA-C6B7-1FEA-9CAC121603F0}"/>
              </a:ext>
            </a:extLst>
          </p:cNvPr>
          <p:cNvSpPr/>
          <p:nvPr/>
        </p:nvSpPr>
        <p:spPr>
          <a:xfrm>
            <a:off x="3212227" y="163490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3" name="Textfeld 5">
            <a:extLst>
              <a:ext uri="{FF2B5EF4-FFF2-40B4-BE49-F238E27FC236}">
                <a16:creationId xmlns:a16="http://schemas.microsoft.com/office/drawing/2014/main" id="{A453BF2D-8124-E0B6-3EF5-82364CB86516}"/>
              </a:ext>
            </a:extLst>
          </p:cNvPr>
          <p:cNvSpPr txBox="1"/>
          <p:nvPr/>
        </p:nvSpPr>
        <p:spPr>
          <a:xfrm>
            <a:off x="3902074" y="1155255"/>
            <a:ext cx="2623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grid of diameter </a:t>
            </a:r>
            <a:r>
              <a:rPr lang="en-US" sz="2400" dirty="0">
                <a:solidFill>
                  <a:schemeClr val="accent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78521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7B0BA-C761-501E-F09F-AEA4A175C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17BD30-78EA-7A38-7002-63FE5C82C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Wolfgang Mulzer –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/>
              <a:t>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5983DC-04B6-1D0F-9ABE-83008C247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Title 76">
            <a:extLst>
              <a:ext uri="{FF2B5EF4-FFF2-40B4-BE49-F238E27FC236}">
                <a16:creationId xmlns:a16="http://schemas.microsoft.com/office/drawing/2014/main" id="{E34E895B-1732-8AC6-75A6-6A877258E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Grid Graph</a:t>
            </a:r>
            <a:endParaRPr lang="en-DE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5EF6F9D-72F6-D21B-B53A-7FAC62695EBC}"/>
              </a:ext>
            </a:extLst>
          </p:cNvPr>
          <p:cNvSpPr/>
          <p:nvPr/>
        </p:nvSpPr>
        <p:spPr>
          <a:xfrm>
            <a:off x="1176770" y="5078730"/>
            <a:ext cx="969566" cy="969567"/>
          </a:xfrm>
          <a:custGeom>
            <a:avLst/>
            <a:gdLst>
              <a:gd name="connsiteX0" fmla="*/ 141991 w 969566"/>
              <a:gd name="connsiteY0" fmla="*/ 827580 h 969567"/>
              <a:gd name="connsiteX1" fmla="*/ 827579 w 969566"/>
              <a:gd name="connsiteY1" fmla="*/ 827576 h 969567"/>
              <a:gd name="connsiteX2" fmla="*/ 827575 w 969566"/>
              <a:gd name="connsiteY2" fmla="*/ 141989 h 969567"/>
              <a:gd name="connsiteX3" fmla="*/ 141988 w 969566"/>
              <a:gd name="connsiteY3" fmla="*/ 141989 h 969567"/>
              <a:gd name="connsiteX4" fmla="*/ 141991 w 969566"/>
              <a:gd name="connsiteY4" fmla="*/ 827580 h 96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6" h="969567">
                <a:moveTo>
                  <a:pt x="141991" y="827580"/>
                </a:moveTo>
                <a:cubicBezTo>
                  <a:pt x="331312" y="1016898"/>
                  <a:pt x="638261" y="1016897"/>
                  <a:pt x="827579" y="827576"/>
                </a:cubicBezTo>
                <a:cubicBezTo>
                  <a:pt x="1016896" y="638260"/>
                  <a:pt x="1016896" y="331313"/>
                  <a:pt x="827575" y="141989"/>
                </a:cubicBezTo>
                <a:cubicBezTo>
                  <a:pt x="638255" y="-47335"/>
                  <a:pt x="331307" y="-47324"/>
                  <a:pt x="141988" y="141989"/>
                </a:cubicBezTo>
                <a:cubicBezTo>
                  <a:pt x="-47331" y="331313"/>
                  <a:pt x="-47329" y="638260"/>
                  <a:pt x="141991" y="827580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22333027-85B4-1931-2183-2D10884B2DC0}"/>
              </a:ext>
            </a:extLst>
          </p:cNvPr>
          <p:cNvSpPr/>
          <p:nvPr/>
        </p:nvSpPr>
        <p:spPr>
          <a:xfrm>
            <a:off x="796063" y="4679303"/>
            <a:ext cx="969567" cy="969563"/>
          </a:xfrm>
          <a:custGeom>
            <a:avLst/>
            <a:gdLst>
              <a:gd name="connsiteX0" fmla="*/ 141991 w 969567"/>
              <a:gd name="connsiteY0" fmla="*/ 827579 h 969563"/>
              <a:gd name="connsiteX1" fmla="*/ 827579 w 969567"/>
              <a:gd name="connsiteY1" fmla="*/ 827579 h 969563"/>
              <a:gd name="connsiteX2" fmla="*/ 827576 w 969567"/>
              <a:gd name="connsiteY2" fmla="*/ 141983 h 969563"/>
              <a:gd name="connsiteX3" fmla="*/ 141988 w 969567"/>
              <a:gd name="connsiteY3" fmla="*/ 141994 h 969563"/>
              <a:gd name="connsiteX4" fmla="*/ 141991 w 969567"/>
              <a:gd name="connsiteY4" fmla="*/ 827579 h 96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7" h="969563">
                <a:moveTo>
                  <a:pt x="141991" y="827579"/>
                </a:moveTo>
                <a:cubicBezTo>
                  <a:pt x="331312" y="1016891"/>
                  <a:pt x="638260" y="1016891"/>
                  <a:pt x="827579" y="827579"/>
                </a:cubicBezTo>
                <a:cubicBezTo>
                  <a:pt x="1016898" y="638255"/>
                  <a:pt x="1016897" y="331307"/>
                  <a:pt x="827576" y="141983"/>
                </a:cubicBezTo>
                <a:cubicBezTo>
                  <a:pt x="638255" y="-47330"/>
                  <a:pt x="331307" y="-47330"/>
                  <a:pt x="141988" y="141994"/>
                </a:cubicBezTo>
                <a:cubicBezTo>
                  <a:pt x="-47331" y="331307"/>
                  <a:pt x="-47329" y="638255"/>
                  <a:pt x="141991" y="827579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28416B98-4AF3-3B02-1394-206645D86F8F}"/>
              </a:ext>
            </a:extLst>
          </p:cNvPr>
          <p:cNvSpPr/>
          <p:nvPr/>
        </p:nvSpPr>
        <p:spPr>
          <a:xfrm>
            <a:off x="696203" y="3874200"/>
            <a:ext cx="969567" cy="969570"/>
          </a:xfrm>
          <a:custGeom>
            <a:avLst/>
            <a:gdLst>
              <a:gd name="connsiteX0" fmla="*/ 141991 w 969567"/>
              <a:gd name="connsiteY0" fmla="*/ 827577 h 969570"/>
              <a:gd name="connsiteX1" fmla="*/ 827579 w 969567"/>
              <a:gd name="connsiteY1" fmla="*/ 827577 h 969570"/>
              <a:gd name="connsiteX2" fmla="*/ 827575 w 969567"/>
              <a:gd name="connsiteY2" fmla="*/ 141993 h 969570"/>
              <a:gd name="connsiteX3" fmla="*/ 141988 w 969567"/>
              <a:gd name="connsiteY3" fmla="*/ 141993 h 969570"/>
              <a:gd name="connsiteX4" fmla="*/ 141991 w 969567"/>
              <a:gd name="connsiteY4" fmla="*/ 827577 h 96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7" h="969570">
                <a:moveTo>
                  <a:pt x="141991" y="827577"/>
                </a:moveTo>
                <a:cubicBezTo>
                  <a:pt x="331312" y="1016901"/>
                  <a:pt x="638260" y="1016901"/>
                  <a:pt x="827579" y="827577"/>
                </a:cubicBezTo>
                <a:cubicBezTo>
                  <a:pt x="1016898" y="638253"/>
                  <a:pt x="1016896" y="331306"/>
                  <a:pt x="827575" y="141993"/>
                </a:cubicBezTo>
                <a:cubicBezTo>
                  <a:pt x="638255" y="-47331"/>
                  <a:pt x="331307" y="-47331"/>
                  <a:pt x="141988" y="141993"/>
                </a:cubicBezTo>
                <a:cubicBezTo>
                  <a:pt x="-47330" y="331317"/>
                  <a:pt x="-47329" y="638265"/>
                  <a:pt x="141991" y="827577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BD70E471-239B-B89E-752C-D1BE2029797D}"/>
              </a:ext>
            </a:extLst>
          </p:cNvPr>
          <p:cNvSpPr/>
          <p:nvPr/>
        </p:nvSpPr>
        <p:spPr>
          <a:xfrm>
            <a:off x="1333549" y="3229892"/>
            <a:ext cx="969567" cy="969567"/>
          </a:xfrm>
          <a:custGeom>
            <a:avLst/>
            <a:gdLst>
              <a:gd name="connsiteX0" fmla="*/ 141991 w 969567"/>
              <a:gd name="connsiteY0" fmla="*/ 827584 h 969567"/>
              <a:gd name="connsiteX1" fmla="*/ 827579 w 969567"/>
              <a:gd name="connsiteY1" fmla="*/ 827573 h 969567"/>
              <a:gd name="connsiteX2" fmla="*/ 827575 w 969567"/>
              <a:gd name="connsiteY2" fmla="*/ 141989 h 969567"/>
              <a:gd name="connsiteX3" fmla="*/ 141988 w 969567"/>
              <a:gd name="connsiteY3" fmla="*/ 141989 h 969567"/>
              <a:gd name="connsiteX4" fmla="*/ 141991 w 969567"/>
              <a:gd name="connsiteY4" fmla="*/ 827584 h 96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7" h="969567">
                <a:moveTo>
                  <a:pt x="141991" y="827584"/>
                </a:moveTo>
                <a:cubicBezTo>
                  <a:pt x="331312" y="1016897"/>
                  <a:pt x="638261" y="1016897"/>
                  <a:pt x="827579" y="827573"/>
                </a:cubicBezTo>
                <a:cubicBezTo>
                  <a:pt x="1016898" y="638260"/>
                  <a:pt x="1016898" y="331313"/>
                  <a:pt x="827575" y="141989"/>
                </a:cubicBezTo>
                <a:cubicBezTo>
                  <a:pt x="638255" y="-47335"/>
                  <a:pt x="331307" y="-47324"/>
                  <a:pt x="141988" y="141989"/>
                </a:cubicBezTo>
                <a:cubicBezTo>
                  <a:pt x="-47330" y="331313"/>
                  <a:pt x="-47329" y="638260"/>
                  <a:pt x="141991" y="827584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26B250E1-1B63-5999-615B-55253B4A4AE0}"/>
              </a:ext>
            </a:extLst>
          </p:cNvPr>
          <p:cNvSpPr/>
          <p:nvPr/>
        </p:nvSpPr>
        <p:spPr>
          <a:xfrm>
            <a:off x="1155475" y="506282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4AF0CFC1-2D1E-7BC3-4E2E-5584EDB8D7C2}"/>
              </a:ext>
            </a:extLst>
          </p:cNvPr>
          <p:cNvSpPr/>
          <p:nvPr/>
        </p:nvSpPr>
        <p:spPr>
          <a:xfrm>
            <a:off x="1155475" y="506282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9635A0B4-52B3-8A38-BDB4-7126132E120D}"/>
              </a:ext>
            </a:extLst>
          </p:cNvPr>
          <p:cNvSpPr/>
          <p:nvPr/>
        </p:nvSpPr>
        <p:spPr>
          <a:xfrm>
            <a:off x="1155475" y="3691656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342ED442-3926-CEBB-0D7B-BED6BB480B4F}"/>
              </a:ext>
            </a:extLst>
          </p:cNvPr>
          <p:cNvSpPr>
            <a:spLocks noChangeAspect="1"/>
          </p:cNvSpPr>
          <p:nvPr/>
        </p:nvSpPr>
        <p:spPr>
          <a:xfrm>
            <a:off x="1103044" y="4276885"/>
            <a:ext cx="183600" cy="183600"/>
          </a:xfrm>
          <a:custGeom>
            <a:avLst/>
            <a:gdLst>
              <a:gd name="connsiteX0" fmla="*/ 157547 w 157942"/>
              <a:gd name="connsiteY0" fmla="*/ 86814 h 157939"/>
              <a:gd name="connsiteX1" fmla="*/ 86812 w 157942"/>
              <a:gd name="connsiteY1" fmla="*/ 396 h 157939"/>
              <a:gd name="connsiteX2" fmla="*/ 396 w 157942"/>
              <a:gd name="connsiteY2" fmla="*/ 71126 h 157939"/>
              <a:gd name="connsiteX3" fmla="*/ 71130 w 157942"/>
              <a:gd name="connsiteY3" fmla="*/ 157544 h 157939"/>
              <a:gd name="connsiteX4" fmla="*/ 157547 w 157942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2" h="157939">
                <a:moveTo>
                  <a:pt x="157547" y="86814"/>
                </a:moveTo>
                <a:cubicBezTo>
                  <a:pt x="161876" y="43417"/>
                  <a:pt x="130208" y="4727"/>
                  <a:pt x="86812" y="396"/>
                </a:cubicBezTo>
                <a:cubicBezTo>
                  <a:pt x="43416" y="-3934"/>
                  <a:pt x="4726" y="27728"/>
                  <a:pt x="396" y="71126"/>
                </a:cubicBezTo>
                <a:cubicBezTo>
                  <a:pt x="-3934" y="114523"/>
                  <a:pt x="27735" y="153213"/>
                  <a:pt x="71130" y="157544"/>
                </a:cubicBezTo>
                <a:cubicBezTo>
                  <a:pt x="114527" y="161874"/>
                  <a:pt x="153216" y="130200"/>
                  <a:pt x="157547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0D5CC3B2-1EA0-DCCB-07BF-59CE6EEBFD42}"/>
              </a:ext>
            </a:extLst>
          </p:cNvPr>
          <p:cNvSpPr/>
          <p:nvPr/>
        </p:nvSpPr>
        <p:spPr>
          <a:xfrm>
            <a:off x="813309" y="3286403"/>
            <a:ext cx="969566" cy="969570"/>
          </a:xfrm>
          <a:custGeom>
            <a:avLst/>
            <a:gdLst>
              <a:gd name="connsiteX0" fmla="*/ 141991 w 969566"/>
              <a:gd name="connsiteY0" fmla="*/ 827577 h 969570"/>
              <a:gd name="connsiteX1" fmla="*/ 827579 w 969566"/>
              <a:gd name="connsiteY1" fmla="*/ 827577 h 969570"/>
              <a:gd name="connsiteX2" fmla="*/ 827575 w 969566"/>
              <a:gd name="connsiteY2" fmla="*/ 141993 h 969570"/>
              <a:gd name="connsiteX3" fmla="*/ 141988 w 969566"/>
              <a:gd name="connsiteY3" fmla="*/ 141993 h 969570"/>
              <a:gd name="connsiteX4" fmla="*/ 141991 w 969566"/>
              <a:gd name="connsiteY4" fmla="*/ 827577 h 96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6" h="969570">
                <a:moveTo>
                  <a:pt x="141991" y="827577"/>
                </a:moveTo>
                <a:cubicBezTo>
                  <a:pt x="331312" y="1016901"/>
                  <a:pt x="638260" y="1016901"/>
                  <a:pt x="827579" y="827577"/>
                </a:cubicBezTo>
                <a:cubicBezTo>
                  <a:pt x="1016897" y="638253"/>
                  <a:pt x="1016896" y="331306"/>
                  <a:pt x="827575" y="141993"/>
                </a:cubicBezTo>
                <a:cubicBezTo>
                  <a:pt x="638255" y="-47331"/>
                  <a:pt x="331307" y="-47331"/>
                  <a:pt x="141988" y="141993"/>
                </a:cubicBezTo>
                <a:cubicBezTo>
                  <a:pt x="-47330" y="331317"/>
                  <a:pt x="-47329" y="638265"/>
                  <a:pt x="141991" y="827577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5FCE24E0-BBE4-6D35-7F44-F188B033CF2E}"/>
              </a:ext>
            </a:extLst>
          </p:cNvPr>
          <p:cNvSpPr>
            <a:spLocks noChangeAspect="1"/>
          </p:cNvSpPr>
          <p:nvPr/>
        </p:nvSpPr>
        <p:spPr>
          <a:xfrm>
            <a:off x="1220149" y="3689078"/>
            <a:ext cx="183600" cy="1836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BBB9EE3A-3BA4-5437-9901-7E6928239DC2}"/>
              </a:ext>
            </a:extLst>
          </p:cNvPr>
          <p:cNvSpPr>
            <a:spLocks noChangeAspect="1"/>
          </p:cNvSpPr>
          <p:nvPr/>
        </p:nvSpPr>
        <p:spPr>
          <a:xfrm>
            <a:off x="1740390" y="3632573"/>
            <a:ext cx="183600" cy="183600"/>
          </a:xfrm>
          <a:custGeom>
            <a:avLst/>
            <a:gdLst>
              <a:gd name="connsiteX0" fmla="*/ 157546 w 157941"/>
              <a:gd name="connsiteY0" fmla="*/ 86803 h 157939"/>
              <a:gd name="connsiteX1" fmla="*/ 86812 w 157941"/>
              <a:gd name="connsiteY1" fmla="*/ 396 h 157939"/>
              <a:gd name="connsiteX2" fmla="*/ 396 w 157941"/>
              <a:gd name="connsiteY2" fmla="*/ 71125 h 157939"/>
              <a:gd name="connsiteX3" fmla="*/ 71130 w 157941"/>
              <a:gd name="connsiteY3" fmla="*/ 157543 h 157939"/>
              <a:gd name="connsiteX4" fmla="*/ 157546 w 157941"/>
              <a:gd name="connsiteY4" fmla="*/ 86803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39">
                <a:moveTo>
                  <a:pt x="157546" y="86803"/>
                </a:moveTo>
                <a:cubicBezTo>
                  <a:pt x="161876" y="43417"/>
                  <a:pt x="130208" y="4727"/>
                  <a:pt x="86812" y="396"/>
                </a:cubicBezTo>
                <a:cubicBezTo>
                  <a:pt x="43415" y="-3935"/>
                  <a:pt x="4726" y="27728"/>
                  <a:pt x="396" y="71125"/>
                </a:cubicBezTo>
                <a:cubicBezTo>
                  <a:pt x="-3934" y="114523"/>
                  <a:pt x="27734" y="153213"/>
                  <a:pt x="71130" y="157543"/>
                </a:cubicBezTo>
                <a:cubicBezTo>
                  <a:pt x="114527" y="161874"/>
                  <a:pt x="153216" y="130200"/>
                  <a:pt x="157546" y="86803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0459609A-8977-B57F-C1AF-600683ADF82C}"/>
              </a:ext>
            </a:extLst>
          </p:cNvPr>
          <p:cNvSpPr>
            <a:spLocks noChangeAspect="1"/>
          </p:cNvSpPr>
          <p:nvPr/>
        </p:nvSpPr>
        <p:spPr>
          <a:xfrm>
            <a:off x="1582582" y="5481400"/>
            <a:ext cx="183600" cy="183600"/>
          </a:xfrm>
          <a:custGeom>
            <a:avLst/>
            <a:gdLst>
              <a:gd name="connsiteX0" fmla="*/ 157547 w 157942"/>
              <a:gd name="connsiteY0" fmla="*/ 86814 h 157950"/>
              <a:gd name="connsiteX1" fmla="*/ 86812 w 157942"/>
              <a:gd name="connsiteY1" fmla="*/ 396 h 157950"/>
              <a:gd name="connsiteX2" fmla="*/ 396 w 157942"/>
              <a:gd name="connsiteY2" fmla="*/ 71137 h 157950"/>
              <a:gd name="connsiteX3" fmla="*/ 71130 w 157942"/>
              <a:gd name="connsiteY3" fmla="*/ 157555 h 157950"/>
              <a:gd name="connsiteX4" fmla="*/ 157547 w 157942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2" h="157950">
                <a:moveTo>
                  <a:pt x="157547" y="86814"/>
                </a:moveTo>
                <a:cubicBezTo>
                  <a:pt x="161876" y="43417"/>
                  <a:pt x="130208" y="4727"/>
                  <a:pt x="86812" y="396"/>
                </a:cubicBezTo>
                <a:cubicBezTo>
                  <a:pt x="43417" y="-3934"/>
                  <a:pt x="4727" y="27739"/>
                  <a:pt x="396" y="71137"/>
                </a:cubicBezTo>
                <a:cubicBezTo>
                  <a:pt x="-3934" y="114534"/>
                  <a:pt x="27735" y="153224"/>
                  <a:pt x="71130" y="157555"/>
                </a:cubicBezTo>
                <a:cubicBezTo>
                  <a:pt x="114526" y="161885"/>
                  <a:pt x="153216" y="130211"/>
                  <a:pt x="157547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B1E8E0EF-55F6-65F3-2697-0B15126D8AE2}"/>
              </a:ext>
            </a:extLst>
          </p:cNvPr>
          <p:cNvSpPr>
            <a:spLocks noChangeAspect="1"/>
          </p:cNvSpPr>
          <p:nvPr/>
        </p:nvSpPr>
        <p:spPr>
          <a:xfrm>
            <a:off x="1201874" y="5081978"/>
            <a:ext cx="183600" cy="183600"/>
          </a:xfrm>
          <a:custGeom>
            <a:avLst/>
            <a:gdLst>
              <a:gd name="connsiteX0" fmla="*/ 157547 w 157943"/>
              <a:gd name="connsiteY0" fmla="*/ 86814 h 157939"/>
              <a:gd name="connsiteX1" fmla="*/ 86813 w 157943"/>
              <a:gd name="connsiteY1" fmla="*/ 396 h 157939"/>
              <a:gd name="connsiteX2" fmla="*/ 396 w 157943"/>
              <a:gd name="connsiteY2" fmla="*/ 71126 h 157939"/>
              <a:gd name="connsiteX3" fmla="*/ 71131 w 157943"/>
              <a:gd name="connsiteY3" fmla="*/ 157544 h 157939"/>
              <a:gd name="connsiteX4" fmla="*/ 157547 w 157943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3" h="157939">
                <a:moveTo>
                  <a:pt x="157547" y="86814"/>
                </a:moveTo>
                <a:cubicBezTo>
                  <a:pt x="161877" y="43417"/>
                  <a:pt x="130208" y="4727"/>
                  <a:pt x="86813" y="396"/>
                </a:cubicBezTo>
                <a:cubicBezTo>
                  <a:pt x="43417" y="-3934"/>
                  <a:pt x="4727" y="27728"/>
                  <a:pt x="396" y="71126"/>
                </a:cubicBezTo>
                <a:cubicBezTo>
                  <a:pt x="-3934" y="114523"/>
                  <a:pt x="27735" y="153213"/>
                  <a:pt x="71131" y="157544"/>
                </a:cubicBezTo>
                <a:cubicBezTo>
                  <a:pt x="114526" y="161874"/>
                  <a:pt x="153216" y="130200"/>
                  <a:pt x="157547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8" name="Textfeld 5">
            <a:extLst>
              <a:ext uri="{FF2B5EF4-FFF2-40B4-BE49-F238E27FC236}">
                <a16:creationId xmlns:a16="http://schemas.microsoft.com/office/drawing/2014/main" id="{5EF875F9-44EF-57C2-D7C7-49ECB63E7B13}"/>
              </a:ext>
            </a:extLst>
          </p:cNvPr>
          <p:cNvSpPr txBox="1"/>
          <p:nvPr/>
        </p:nvSpPr>
        <p:spPr>
          <a:xfrm>
            <a:off x="467550" y="981594"/>
            <a:ext cx="4677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connect nonempty adjacent cells</a:t>
            </a: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BB07E172-E4FD-D518-060B-12B8589A4617}"/>
              </a:ext>
            </a:extLst>
          </p:cNvPr>
          <p:cNvSpPr>
            <a:spLocks noChangeAspect="1"/>
          </p:cNvSpPr>
          <p:nvPr/>
        </p:nvSpPr>
        <p:spPr>
          <a:xfrm>
            <a:off x="1403749" y="3906230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0C6D8FA9-409C-D40D-343C-9C4A999CBF41}"/>
              </a:ext>
            </a:extLst>
          </p:cNvPr>
          <p:cNvSpPr>
            <a:spLocks noChangeAspect="1"/>
          </p:cNvSpPr>
          <p:nvPr/>
        </p:nvSpPr>
        <p:spPr>
          <a:xfrm>
            <a:off x="1402603" y="5277354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713B3A77-D669-E399-5DAD-244FF3ADEA72}"/>
              </a:ext>
            </a:extLst>
          </p:cNvPr>
          <p:cNvSpPr/>
          <p:nvPr/>
        </p:nvSpPr>
        <p:spPr>
          <a:xfrm flipV="1">
            <a:off x="1286645" y="3728449"/>
            <a:ext cx="548662" cy="56514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0145440E-798A-6C4C-7D1C-6202AFC3CBBE}"/>
              </a:ext>
            </a:extLst>
          </p:cNvPr>
          <p:cNvSpPr/>
          <p:nvPr/>
        </p:nvSpPr>
        <p:spPr>
          <a:xfrm flipV="1">
            <a:off x="1220150" y="3764191"/>
            <a:ext cx="66494" cy="628954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FE6630AD-7864-418D-E27F-7EC9A1E562A4}"/>
              </a:ext>
            </a:extLst>
          </p:cNvPr>
          <p:cNvSpPr/>
          <p:nvPr/>
        </p:nvSpPr>
        <p:spPr>
          <a:xfrm flipH="1" flipV="1">
            <a:off x="1277304" y="5145832"/>
            <a:ext cx="377297" cy="383520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2B39D88C-C08B-C4B7-D1B8-6AFF47A7FB68}"/>
              </a:ext>
            </a:extLst>
          </p:cNvPr>
          <p:cNvSpPr/>
          <p:nvPr/>
        </p:nvSpPr>
        <p:spPr>
          <a:xfrm flipH="1" flipV="1">
            <a:off x="1533380" y="4003779"/>
            <a:ext cx="0" cy="1329383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4CF06B00-092C-BF26-A1C5-238966B3FD0E}"/>
              </a:ext>
            </a:extLst>
          </p:cNvPr>
          <p:cNvSpPr/>
          <p:nvPr/>
        </p:nvSpPr>
        <p:spPr>
          <a:xfrm flipV="1">
            <a:off x="1201874" y="3754687"/>
            <a:ext cx="627905" cy="590521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7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4" grpId="0" animBg="1"/>
      <p:bldP spid="135" grpId="0" animBg="1"/>
      <p:bldP spid="136" grpId="0" animBg="1"/>
      <p:bldP spid="137" grpId="0" animBg="1"/>
      <p:bldP spid="139" grpId="0" animBg="1"/>
      <p:bldP spid="140" grpId="0" animBg="1"/>
      <p:bldP spid="141" grpId="0" animBg="1"/>
      <p:bldP spid="143" grpId="0" animBg="1"/>
      <p:bldP spid="199" grpId="0" animBg="1"/>
      <p:bldP spid="200" grpId="0" animBg="1"/>
      <p:bldP spid="14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F7A61-5614-2DF1-44CD-15C5EBE86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5050F71-80DD-1363-DCF3-9C176F5B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Wolfgang Mulzer –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/>
              <a:t>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4258BE-47DF-9BC5-96FA-8CCA0188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Title 76">
            <a:extLst>
              <a:ext uri="{FF2B5EF4-FFF2-40B4-BE49-F238E27FC236}">
                <a16:creationId xmlns:a16="http://schemas.microsoft.com/office/drawing/2014/main" id="{C4392154-0B98-58B2-F5FC-19B63685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Grid Graph</a:t>
            </a:r>
            <a:endParaRPr lang="en-DE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22A97D2-CB70-5415-230F-17912692CB42}"/>
              </a:ext>
            </a:extLst>
          </p:cNvPr>
          <p:cNvSpPr/>
          <p:nvPr/>
        </p:nvSpPr>
        <p:spPr>
          <a:xfrm>
            <a:off x="7348362" y="4009507"/>
            <a:ext cx="969567" cy="969570"/>
          </a:xfrm>
          <a:custGeom>
            <a:avLst/>
            <a:gdLst>
              <a:gd name="connsiteX0" fmla="*/ 141989 w 969567"/>
              <a:gd name="connsiteY0" fmla="*/ 827577 h 969570"/>
              <a:gd name="connsiteX1" fmla="*/ 827585 w 969567"/>
              <a:gd name="connsiteY1" fmla="*/ 827577 h 969570"/>
              <a:gd name="connsiteX2" fmla="*/ 827573 w 969567"/>
              <a:gd name="connsiteY2" fmla="*/ 141993 h 969570"/>
              <a:gd name="connsiteX3" fmla="*/ 141989 w 969567"/>
              <a:gd name="connsiteY3" fmla="*/ 141993 h 969570"/>
              <a:gd name="connsiteX4" fmla="*/ 141989 w 969567"/>
              <a:gd name="connsiteY4" fmla="*/ 827577 h 96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7" h="969570">
                <a:moveTo>
                  <a:pt x="141989" y="827577"/>
                </a:moveTo>
                <a:cubicBezTo>
                  <a:pt x="331313" y="1016901"/>
                  <a:pt x="638260" y="1016901"/>
                  <a:pt x="827585" y="827577"/>
                </a:cubicBezTo>
                <a:cubicBezTo>
                  <a:pt x="1016897" y="638253"/>
                  <a:pt x="1016897" y="331306"/>
                  <a:pt x="827573" y="141993"/>
                </a:cubicBezTo>
                <a:cubicBezTo>
                  <a:pt x="638260" y="-47331"/>
                  <a:pt x="331313" y="-47331"/>
                  <a:pt x="141989" y="141993"/>
                </a:cubicBezTo>
                <a:cubicBezTo>
                  <a:pt x="-47335" y="331317"/>
                  <a:pt x="-47324" y="638265"/>
                  <a:pt x="141989" y="827577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A7B3798-52BA-78E7-A473-7AF09B29DE9F}"/>
              </a:ext>
            </a:extLst>
          </p:cNvPr>
          <p:cNvSpPr/>
          <p:nvPr/>
        </p:nvSpPr>
        <p:spPr>
          <a:xfrm>
            <a:off x="6942556" y="4211148"/>
            <a:ext cx="969562" cy="969567"/>
          </a:xfrm>
          <a:custGeom>
            <a:avLst/>
            <a:gdLst>
              <a:gd name="connsiteX0" fmla="*/ 141984 w 969562"/>
              <a:gd name="connsiteY0" fmla="*/ 827579 h 969567"/>
              <a:gd name="connsiteX1" fmla="*/ 827580 w 969562"/>
              <a:gd name="connsiteY1" fmla="*/ 827579 h 969567"/>
              <a:gd name="connsiteX2" fmla="*/ 827568 w 969562"/>
              <a:gd name="connsiteY2" fmla="*/ 141983 h 969567"/>
              <a:gd name="connsiteX3" fmla="*/ 141984 w 969562"/>
              <a:gd name="connsiteY3" fmla="*/ 141994 h 969567"/>
              <a:gd name="connsiteX4" fmla="*/ 141984 w 969562"/>
              <a:gd name="connsiteY4" fmla="*/ 827579 h 96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2" h="969567">
                <a:moveTo>
                  <a:pt x="141984" y="827579"/>
                </a:moveTo>
                <a:cubicBezTo>
                  <a:pt x="331308" y="1016903"/>
                  <a:pt x="638256" y="1016891"/>
                  <a:pt x="827580" y="827579"/>
                </a:cubicBezTo>
                <a:cubicBezTo>
                  <a:pt x="1016892" y="638255"/>
                  <a:pt x="1016892" y="331307"/>
                  <a:pt x="827568" y="141983"/>
                </a:cubicBezTo>
                <a:cubicBezTo>
                  <a:pt x="638256" y="-47330"/>
                  <a:pt x="331308" y="-47330"/>
                  <a:pt x="141984" y="141994"/>
                </a:cubicBezTo>
                <a:cubicBezTo>
                  <a:pt x="-47328" y="331307"/>
                  <a:pt x="-47328" y="638255"/>
                  <a:pt x="141984" y="827579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FE3669C-C815-13FC-160B-632C94E5553B}"/>
              </a:ext>
            </a:extLst>
          </p:cNvPr>
          <p:cNvSpPr/>
          <p:nvPr/>
        </p:nvSpPr>
        <p:spPr>
          <a:xfrm>
            <a:off x="6024389" y="4080275"/>
            <a:ext cx="969563" cy="969567"/>
          </a:xfrm>
          <a:custGeom>
            <a:avLst/>
            <a:gdLst>
              <a:gd name="connsiteX0" fmla="*/ 141984 w 969563"/>
              <a:gd name="connsiteY0" fmla="*/ 827584 h 969567"/>
              <a:gd name="connsiteX1" fmla="*/ 827580 w 969563"/>
              <a:gd name="connsiteY1" fmla="*/ 827573 h 969567"/>
              <a:gd name="connsiteX2" fmla="*/ 827568 w 969563"/>
              <a:gd name="connsiteY2" fmla="*/ 141989 h 969567"/>
              <a:gd name="connsiteX3" fmla="*/ 141984 w 969563"/>
              <a:gd name="connsiteY3" fmla="*/ 141989 h 969567"/>
              <a:gd name="connsiteX4" fmla="*/ 141984 w 969563"/>
              <a:gd name="connsiteY4" fmla="*/ 827584 h 96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3" h="969567">
                <a:moveTo>
                  <a:pt x="141984" y="827584"/>
                </a:moveTo>
                <a:cubicBezTo>
                  <a:pt x="331308" y="1016897"/>
                  <a:pt x="638256" y="1016897"/>
                  <a:pt x="827580" y="827573"/>
                </a:cubicBezTo>
                <a:cubicBezTo>
                  <a:pt x="1016893" y="638260"/>
                  <a:pt x="1016893" y="331313"/>
                  <a:pt x="827568" y="141989"/>
                </a:cubicBezTo>
                <a:cubicBezTo>
                  <a:pt x="638256" y="-47335"/>
                  <a:pt x="331308" y="-47324"/>
                  <a:pt x="141984" y="141989"/>
                </a:cubicBezTo>
                <a:cubicBezTo>
                  <a:pt x="-47328" y="331313"/>
                  <a:pt x="-47328" y="638260"/>
                  <a:pt x="141984" y="827584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0FD5DAA-A772-C428-F986-2B2D4717D825}"/>
              </a:ext>
            </a:extLst>
          </p:cNvPr>
          <p:cNvSpPr/>
          <p:nvPr/>
        </p:nvSpPr>
        <p:spPr>
          <a:xfrm>
            <a:off x="6003311" y="2040175"/>
            <a:ext cx="969570" cy="969563"/>
          </a:xfrm>
          <a:custGeom>
            <a:avLst/>
            <a:gdLst>
              <a:gd name="connsiteX0" fmla="*/ 141993 w 969570"/>
              <a:gd name="connsiteY0" fmla="*/ 827580 h 969563"/>
              <a:gd name="connsiteX1" fmla="*/ 827577 w 969570"/>
              <a:gd name="connsiteY1" fmla="*/ 827569 h 969563"/>
              <a:gd name="connsiteX2" fmla="*/ 827577 w 969570"/>
              <a:gd name="connsiteY2" fmla="*/ 141985 h 969563"/>
              <a:gd name="connsiteX3" fmla="*/ 141993 w 969570"/>
              <a:gd name="connsiteY3" fmla="*/ 141985 h 969563"/>
              <a:gd name="connsiteX4" fmla="*/ 141993 w 969570"/>
              <a:gd name="connsiteY4" fmla="*/ 827580 h 96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70" h="969563">
                <a:moveTo>
                  <a:pt x="141993" y="827580"/>
                </a:moveTo>
                <a:cubicBezTo>
                  <a:pt x="331317" y="1016893"/>
                  <a:pt x="638265" y="1016893"/>
                  <a:pt x="827577" y="827569"/>
                </a:cubicBezTo>
                <a:cubicBezTo>
                  <a:pt x="1016901" y="638256"/>
                  <a:pt x="1016901" y="331309"/>
                  <a:pt x="827577" y="141985"/>
                </a:cubicBezTo>
                <a:cubicBezTo>
                  <a:pt x="638253" y="-47328"/>
                  <a:pt x="331306" y="-47328"/>
                  <a:pt x="141993" y="141985"/>
                </a:cubicBezTo>
                <a:cubicBezTo>
                  <a:pt x="-47331" y="331309"/>
                  <a:pt x="-47331" y="638256"/>
                  <a:pt x="141993" y="827580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8E43112-F836-0B1F-5B2C-BDEEF2E93070}"/>
              </a:ext>
            </a:extLst>
          </p:cNvPr>
          <p:cNvSpPr/>
          <p:nvPr/>
        </p:nvSpPr>
        <p:spPr>
          <a:xfrm>
            <a:off x="6562324" y="1618279"/>
            <a:ext cx="969570" cy="969562"/>
          </a:xfrm>
          <a:custGeom>
            <a:avLst/>
            <a:gdLst>
              <a:gd name="connsiteX0" fmla="*/ 141993 w 969570"/>
              <a:gd name="connsiteY0" fmla="*/ 827580 h 969562"/>
              <a:gd name="connsiteX1" fmla="*/ 827577 w 969570"/>
              <a:gd name="connsiteY1" fmla="*/ 827569 h 969562"/>
              <a:gd name="connsiteX2" fmla="*/ 827577 w 969570"/>
              <a:gd name="connsiteY2" fmla="*/ 141984 h 969562"/>
              <a:gd name="connsiteX3" fmla="*/ 141993 w 969570"/>
              <a:gd name="connsiteY3" fmla="*/ 141984 h 969562"/>
              <a:gd name="connsiteX4" fmla="*/ 141993 w 969570"/>
              <a:gd name="connsiteY4" fmla="*/ 827580 h 96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70" h="969562">
                <a:moveTo>
                  <a:pt x="141993" y="827580"/>
                </a:moveTo>
                <a:cubicBezTo>
                  <a:pt x="331317" y="1016893"/>
                  <a:pt x="638264" y="1016893"/>
                  <a:pt x="827577" y="827569"/>
                </a:cubicBezTo>
                <a:cubicBezTo>
                  <a:pt x="1016901" y="638256"/>
                  <a:pt x="1016901" y="331308"/>
                  <a:pt x="827577" y="141984"/>
                </a:cubicBezTo>
                <a:cubicBezTo>
                  <a:pt x="638253" y="-47328"/>
                  <a:pt x="331306" y="-47328"/>
                  <a:pt x="141993" y="141984"/>
                </a:cubicBezTo>
                <a:cubicBezTo>
                  <a:pt x="-47331" y="331308"/>
                  <a:pt x="-47331" y="638256"/>
                  <a:pt x="141993" y="827580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4D7281A-5832-0AA1-1C44-7311B2D4E3FF}"/>
              </a:ext>
            </a:extLst>
          </p:cNvPr>
          <p:cNvSpPr/>
          <p:nvPr/>
        </p:nvSpPr>
        <p:spPr>
          <a:xfrm>
            <a:off x="1176770" y="5078730"/>
            <a:ext cx="969566" cy="969567"/>
          </a:xfrm>
          <a:custGeom>
            <a:avLst/>
            <a:gdLst>
              <a:gd name="connsiteX0" fmla="*/ 141991 w 969566"/>
              <a:gd name="connsiteY0" fmla="*/ 827580 h 969567"/>
              <a:gd name="connsiteX1" fmla="*/ 827579 w 969566"/>
              <a:gd name="connsiteY1" fmla="*/ 827576 h 969567"/>
              <a:gd name="connsiteX2" fmla="*/ 827575 w 969566"/>
              <a:gd name="connsiteY2" fmla="*/ 141989 h 969567"/>
              <a:gd name="connsiteX3" fmla="*/ 141988 w 969566"/>
              <a:gd name="connsiteY3" fmla="*/ 141989 h 969567"/>
              <a:gd name="connsiteX4" fmla="*/ 141991 w 969566"/>
              <a:gd name="connsiteY4" fmla="*/ 827580 h 96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6" h="969567">
                <a:moveTo>
                  <a:pt x="141991" y="827580"/>
                </a:moveTo>
                <a:cubicBezTo>
                  <a:pt x="331312" y="1016898"/>
                  <a:pt x="638261" y="1016897"/>
                  <a:pt x="827579" y="827576"/>
                </a:cubicBezTo>
                <a:cubicBezTo>
                  <a:pt x="1016896" y="638260"/>
                  <a:pt x="1016896" y="331313"/>
                  <a:pt x="827575" y="141989"/>
                </a:cubicBezTo>
                <a:cubicBezTo>
                  <a:pt x="638255" y="-47335"/>
                  <a:pt x="331307" y="-47324"/>
                  <a:pt x="141988" y="141989"/>
                </a:cubicBezTo>
                <a:cubicBezTo>
                  <a:pt x="-47331" y="331313"/>
                  <a:pt x="-47329" y="638260"/>
                  <a:pt x="141991" y="827580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3FEACC8-2E3A-3C4F-6E48-89BE6623FC61}"/>
              </a:ext>
            </a:extLst>
          </p:cNvPr>
          <p:cNvSpPr/>
          <p:nvPr/>
        </p:nvSpPr>
        <p:spPr>
          <a:xfrm>
            <a:off x="796063" y="4679303"/>
            <a:ext cx="969567" cy="969563"/>
          </a:xfrm>
          <a:custGeom>
            <a:avLst/>
            <a:gdLst>
              <a:gd name="connsiteX0" fmla="*/ 141991 w 969567"/>
              <a:gd name="connsiteY0" fmla="*/ 827579 h 969563"/>
              <a:gd name="connsiteX1" fmla="*/ 827579 w 969567"/>
              <a:gd name="connsiteY1" fmla="*/ 827579 h 969563"/>
              <a:gd name="connsiteX2" fmla="*/ 827576 w 969567"/>
              <a:gd name="connsiteY2" fmla="*/ 141983 h 969563"/>
              <a:gd name="connsiteX3" fmla="*/ 141988 w 969567"/>
              <a:gd name="connsiteY3" fmla="*/ 141994 h 969563"/>
              <a:gd name="connsiteX4" fmla="*/ 141991 w 969567"/>
              <a:gd name="connsiteY4" fmla="*/ 827579 h 96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7" h="969563">
                <a:moveTo>
                  <a:pt x="141991" y="827579"/>
                </a:moveTo>
                <a:cubicBezTo>
                  <a:pt x="331312" y="1016891"/>
                  <a:pt x="638260" y="1016891"/>
                  <a:pt x="827579" y="827579"/>
                </a:cubicBezTo>
                <a:cubicBezTo>
                  <a:pt x="1016898" y="638255"/>
                  <a:pt x="1016897" y="331307"/>
                  <a:pt x="827576" y="141983"/>
                </a:cubicBezTo>
                <a:cubicBezTo>
                  <a:pt x="638255" y="-47330"/>
                  <a:pt x="331307" y="-47330"/>
                  <a:pt x="141988" y="141994"/>
                </a:cubicBezTo>
                <a:cubicBezTo>
                  <a:pt x="-47331" y="331307"/>
                  <a:pt x="-47329" y="638255"/>
                  <a:pt x="141991" y="827579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7C2692-CE1D-98E6-2A4F-B888CC48E5B1}"/>
              </a:ext>
            </a:extLst>
          </p:cNvPr>
          <p:cNvSpPr/>
          <p:nvPr/>
        </p:nvSpPr>
        <p:spPr>
          <a:xfrm>
            <a:off x="695894" y="3874986"/>
            <a:ext cx="969567" cy="969570"/>
          </a:xfrm>
          <a:custGeom>
            <a:avLst/>
            <a:gdLst>
              <a:gd name="connsiteX0" fmla="*/ 141991 w 969567"/>
              <a:gd name="connsiteY0" fmla="*/ 827577 h 969570"/>
              <a:gd name="connsiteX1" fmla="*/ 827579 w 969567"/>
              <a:gd name="connsiteY1" fmla="*/ 827577 h 969570"/>
              <a:gd name="connsiteX2" fmla="*/ 827575 w 969567"/>
              <a:gd name="connsiteY2" fmla="*/ 141993 h 969570"/>
              <a:gd name="connsiteX3" fmla="*/ 141988 w 969567"/>
              <a:gd name="connsiteY3" fmla="*/ 141993 h 969570"/>
              <a:gd name="connsiteX4" fmla="*/ 141991 w 969567"/>
              <a:gd name="connsiteY4" fmla="*/ 827577 h 96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7" h="969570">
                <a:moveTo>
                  <a:pt x="141991" y="827577"/>
                </a:moveTo>
                <a:cubicBezTo>
                  <a:pt x="331312" y="1016901"/>
                  <a:pt x="638260" y="1016901"/>
                  <a:pt x="827579" y="827577"/>
                </a:cubicBezTo>
                <a:cubicBezTo>
                  <a:pt x="1016898" y="638253"/>
                  <a:pt x="1016896" y="331306"/>
                  <a:pt x="827575" y="141993"/>
                </a:cubicBezTo>
                <a:cubicBezTo>
                  <a:pt x="638255" y="-47331"/>
                  <a:pt x="331307" y="-47331"/>
                  <a:pt x="141988" y="141993"/>
                </a:cubicBezTo>
                <a:cubicBezTo>
                  <a:pt x="-47330" y="331317"/>
                  <a:pt x="-47329" y="638265"/>
                  <a:pt x="141991" y="827577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D41C74E-4D69-448C-8937-223538D940A0}"/>
              </a:ext>
            </a:extLst>
          </p:cNvPr>
          <p:cNvSpPr/>
          <p:nvPr/>
        </p:nvSpPr>
        <p:spPr>
          <a:xfrm>
            <a:off x="1333549" y="3229892"/>
            <a:ext cx="969567" cy="969567"/>
          </a:xfrm>
          <a:custGeom>
            <a:avLst/>
            <a:gdLst>
              <a:gd name="connsiteX0" fmla="*/ 141991 w 969567"/>
              <a:gd name="connsiteY0" fmla="*/ 827584 h 969567"/>
              <a:gd name="connsiteX1" fmla="*/ 827579 w 969567"/>
              <a:gd name="connsiteY1" fmla="*/ 827573 h 969567"/>
              <a:gd name="connsiteX2" fmla="*/ 827575 w 969567"/>
              <a:gd name="connsiteY2" fmla="*/ 141989 h 969567"/>
              <a:gd name="connsiteX3" fmla="*/ 141988 w 969567"/>
              <a:gd name="connsiteY3" fmla="*/ 141989 h 969567"/>
              <a:gd name="connsiteX4" fmla="*/ 141991 w 969567"/>
              <a:gd name="connsiteY4" fmla="*/ 827584 h 96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7" h="969567">
                <a:moveTo>
                  <a:pt x="141991" y="827584"/>
                </a:moveTo>
                <a:cubicBezTo>
                  <a:pt x="331312" y="1016897"/>
                  <a:pt x="638261" y="1016897"/>
                  <a:pt x="827579" y="827573"/>
                </a:cubicBezTo>
                <a:cubicBezTo>
                  <a:pt x="1016898" y="638260"/>
                  <a:pt x="1016898" y="331313"/>
                  <a:pt x="827575" y="141989"/>
                </a:cubicBezTo>
                <a:cubicBezTo>
                  <a:pt x="638255" y="-47335"/>
                  <a:pt x="331307" y="-47324"/>
                  <a:pt x="141988" y="141989"/>
                </a:cubicBezTo>
                <a:cubicBezTo>
                  <a:pt x="-47330" y="331313"/>
                  <a:pt x="-47329" y="638260"/>
                  <a:pt x="141991" y="827584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8869B3B-2600-4128-EB3F-A6B27616D9DC}"/>
              </a:ext>
            </a:extLst>
          </p:cNvPr>
          <p:cNvSpPr/>
          <p:nvPr/>
        </p:nvSpPr>
        <p:spPr>
          <a:xfrm>
            <a:off x="1155475" y="506282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584253C-84D8-0C60-AB27-DB40891E7354}"/>
              </a:ext>
            </a:extLst>
          </p:cNvPr>
          <p:cNvSpPr/>
          <p:nvPr/>
        </p:nvSpPr>
        <p:spPr>
          <a:xfrm>
            <a:off x="1155475" y="506282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A60B65D-1E5E-1B35-60C4-5B75E56E6D60}"/>
              </a:ext>
            </a:extLst>
          </p:cNvPr>
          <p:cNvSpPr/>
          <p:nvPr/>
        </p:nvSpPr>
        <p:spPr>
          <a:xfrm>
            <a:off x="1155475" y="3691656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EF9A5AB-3A11-8199-32C5-D6882376DD03}"/>
              </a:ext>
            </a:extLst>
          </p:cNvPr>
          <p:cNvSpPr/>
          <p:nvPr/>
        </p:nvSpPr>
        <p:spPr>
          <a:xfrm>
            <a:off x="813309" y="3286403"/>
            <a:ext cx="969566" cy="969570"/>
          </a:xfrm>
          <a:custGeom>
            <a:avLst/>
            <a:gdLst>
              <a:gd name="connsiteX0" fmla="*/ 141991 w 969566"/>
              <a:gd name="connsiteY0" fmla="*/ 827577 h 969570"/>
              <a:gd name="connsiteX1" fmla="*/ 827579 w 969566"/>
              <a:gd name="connsiteY1" fmla="*/ 827577 h 969570"/>
              <a:gd name="connsiteX2" fmla="*/ 827575 w 969566"/>
              <a:gd name="connsiteY2" fmla="*/ 141993 h 969570"/>
              <a:gd name="connsiteX3" fmla="*/ 141988 w 969566"/>
              <a:gd name="connsiteY3" fmla="*/ 141993 h 969570"/>
              <a:gd name="connsiteX4" fmla="*/ 141991 w 969566"/>
              <a:gd name="connsiteY4" fmla="*/ 827577 h 96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6" h="969570">
                <a:moveTo>
                  <a:pt x="141991" y="827577"/>
                </a:moveTo>
                <a:cubicBezTo>
                  <a:pt x="331312" y="1016901"/>
                  <a:pt x="638260" y="1016901"/>
                  <a:pt x="827579" y="827577"/>
                </a:cubicBezTo>
                <a:cubicBezTo>
                  <a:pt x="1016897" y="638253"/>
                  <a:pt x="1016896" y="331306"/>
                  <a:pt x="827575" y="141993"/>
                </a:cubicBezTo>
                <a:cubicBezTo>
                  <a:pt x="638255" y="-47331"/>
                  <a:pt x="331307" y="-47331"/>
                  <a:pt x="141988" y="141993"/>
                </a:cubicBezTo>
                <a:cubicBezTo>
                  <a:pt x="-47330" y="331317"/>
                  <a:pt x="-47329" y="638265"/>
                  <a:pt x="141991" y="827577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22E1C98-55FB-B4B7-F2E6-5F383A040DC0}"/>
              </a:ext>
            </a:extLst>
          </p:cNvPr>
          <p:cNvSpPr>
            <a:spLocks noChangeAspect="1"/>
          </p:cNvSpPr>
          <p:nvPr/>
        </p:nvSpPr>
        <p:spPr>
          <a:xfrm>
            <a:off x="1403749" y="3906230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226B0BF-AD88-6324-0B62-FFBF8C8FF150}"/>
              </a:ext>
            </a:extLst>
          </p:cNvPr>
          <p:cNvSpPr>
            <a:spLocks noChangeAspect="1"/>
          </p:cNvSpPr>
          <p:nvPr/>
        </p:nvSpPr>
        <p:spPr>
          <a:xfrm>
            <a:off x="1402603" y="5277354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121FABC-676D-D272-69F0-74A275E9D105}"/>
              </a:ext>
            </a:extLst>
          </p:cNvPr>
          <p:cNvSpPr/>
          <p:nvPr/>
        </p:nvSpPr>
        <p:spPr>
          <a:xfrm flipH="1" flipV="1">
            <a:off x="1528603" y="4002788"/>
            <a:ext cx="0" cy="1329383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A286A11-91CA-312E-F990-FEAA986C918F}"/>
              </a:ext>
            </a:extLst>
          </p:cNvPr>
          <p:cNvSpPr/>
          <p:nvPr/>
        </p:nvSpPr>
        <p:spPr>
          <a:xfrm>
            <a:off x="7756438" y="3390205"/>
            <a:ext cx="969563" cy="969562"/>
          </a:xfrm>
          <a:custGeom>
            <a:avLst/>
            <a:gdLst>
              <a:gd name="connsiteX0" fmla="*/ 141984 w 969563"/>
              <a:gd name="connsiteY0" fmla="*/ 827580 h 969562"/>
              <a:gd name="connsiteX1" fmla="*/ 827580 w 969563"/>
              <a:gd name="connsiteY1" fmla="*/ 827569 h 969562"/>
              <a:gd name="connsiteX2" fmla="*/ 827568 w 969563"/>
              <a:gd name="connsiteY2" fmla="*/ 141984 h 969562"/>
              <a:gd name="connsiteX3" fmla="*/ 141984 w 969563"/>
              <a:gd name="connsiteY3" fmla="*/ 141984 h 969562"/>
              <a:gd name="connsiteX4" fmla="*/ 141984 w 969563"/>
              <a:gd name="connsiteY4" fmla="*/ 827580 h 96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3" h="969562">
                <a:moveTo>
                  <a:pt x="141984" y="827580"/>
                </a:moveTo>
                <a:cubicBezTo>
                  <a:pt x="331309" y="1016893"/>
                  <a:pt x="638256" y="1016893"/>
                  <a:pt x="827580" y="827569"/>
                </a:cubicBezTo>
                <a:cubicBezTo>
                  <a:pt x="1016893" y="638256"/>
                  <a:pt x="1016893" y="331308"/>
                  <a:pt x="827568" y="141984"/>
                </a:cubicBezTo>
                <a:cubicBezTo>
                  <a:pt x="638256" y="-47328"/>
                  <a:pt x="331309" y="-47328"/>
                  <a:pt x="141984" y="141984"/>
                </a:cubicBezTo>
                <a:cubicBezTo>
                  <a:pt x="-47328" y="331308"/>
                  <a:pt x="-47328" y="638256"/>
                  <a:pt x="141984" y="827580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417D0DB-B94E-0297-5A7E-1E063CC28C73}"/>
              </a:ext>
            </a:extLst>
          </p:cNvPr>
          <p:cNvSpPr/>
          <p:nvPr/>
        </p:nvSpPr>
        <p:spPr>
          <a:xfrm>
            <a:off x="6755591" y="3477573"/>
            <a:ext cx="969570" cy="969567"/>
          </a:xfrm>
          <a:custGeom>
            <a:avLst/>
            <a:gdLst>
              <a:gd name="connsiteX0" fmla="*/ 141993 w 969570"/>
              <a:gd name="connsiteY0" fmla="*/ 827578 h 969567"/>
              <a:gd name="connsiteX1" fmla="*/ 827577 w 969570"/>
              <a:gd name="connsiteY1" fmla="*/ 827578 h 969567"/>
              <a:gd name="connsiteX2" fmla="*/ 827577 w 969570"/>
              <a:gd name="connsiteY2" fmla="*/ 141983 h 969567"/>
              <a:gd name="connsiteX3" fmla="*/ 141993 w 969570"/>
              <a:gd name="connsiteY3" fmla="*/ 141994 h 969567"/>
              <a:gd name="connsiteX4" fmla="*/ 141993 w 969570"/>
              <a:gd name="connsiteY4" fmla="*/ 827578 h 96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70" h="969567">
                <a:moveTo>
                  <a:pt x="141993" y="827578"/>
                </a:moveTo>
                <a:cubicBezTo>
                  <a:pt x="331317" y="1016902"/>
                  <a:pt x="638264" y="1016891"/>
                  <a:pt x="827577" y="827578"/>
                </a:cubicBezTo>
                <a:cubicBezTo>
                  <a:pt x="1016901" y="638254"/>
                  <a:pt x="1016901" y="331307"/>
                  <a:pt x="827577" y="141983"/>
                </a:cubicBezTo>
                <a:cubicBezTo>
                  <a:pt x="638253" y="-47330"/>
                  <a:pt x="331306" y="-47330"/>
                  <a:pt x="141993" y="141994"/>
                </a:cubicBezTo>
                <a:cubicBezTo>
                  <a:pt x="-47331" y="331307"/>
                  <a:pt x="-47331" y="638266"/>
                  <a:pt x="141993" y="827578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1D65569-4A5F-D4C4-FE71-D2181CA916B1}"/>
              </a:ext>
            </a:extLst>
          </p:cNvPr>
          <p:cNvSpPr/>
          <p:nvPr/>
        </p:nvSpPr>
        <p:spPr>
          <a:xfrm>
            <a:off x="4990757" y="5573568"/>
            <a:ext cx="968400" cy="968400"/>
          </a:xfrm>
          <a:custGeom>
            <a:avLst/>
            <a:gdLst>
              <a:gd name="connsiteX0" fmla="*/ 141984 w 969562"/>
              <a:gd name="connsiteY0" fmla="*/ 827579 h 969566"/>
              <a:gd name="connsiteX1" fmla="*/ 827580 w 969562"/>
              <a:gd name="connsiteY1" fmla="*/ 827575 h 969566"/>
              <a:gd name="connsiteX2" fmla="*/ 827568 w 969562"/>
              <a:gd name="connsiteY2" fmla="*/ 141989 h 969566"/>
              <a:gd name="connsiteX3" fmla="*/ 141984 w 969562"/>
              <a:gd name="connsiteY3" fmla="*/ 141989 h 969566"/>
              <a:gd name="connsiteX4" fmla="*/ 141984 w 969562"/>
              <a:gd name="connsiteY4" fmla="*/ 827579 h 96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2" h="969566">
                <a:moveTo>
                  <a:pt x="141984" y="827579"/>
                </a:moveTo>
                <a:cubicBezTo>
                  <a:pt x="331308" y="1016898"/>
                  <a:pt x="638256" y="1016896"/>
                  <a:pt x="827580" y="827575"/>
                </a:cubicBezTo>
                <a:cubicBezTo>
                  <a:pt x="1016893" y="638255"/>
                  <a:pt x="1016893" y="331307"/>
                  <a:pt x="827568" y="141989"/>
                </a:cubicBezTo>
                <a:cubicBezTo>
                  <a:pt x="638256" y="-47335"/>
                  <a:pt x="331308" y="-47324"/>
                  <a:pt x="141984" y="141989"/>
                </a:cubicBezTo>
                <a:cubicBezTo>
                  <a:pt x="-47328" y="331312"/>
                  <a:pt x="-47328" y="638260"/>
                  <a:pt x="141984" y="827579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A002C95-F559-3B1C-0F69-09BD801FB3C2}"/>
              </a:ext>
            </a:extLst>
          </p:cNvPr>
          <p:cNvSpPr/>
          <p:nvPr/>
        </p:nvSpPr>
        <p:spPr>
          <a:xfrm>
            <a:off x="5011852" y="4922764"/>
            <a:ext cx="969562" cy="969565"/>
          </a:xfrm>
          <a:custGeom>
            <a:avLst/>
            <a:gdLst>
              <a:gd name="connsiteX0" fmla="*/ 141994 w 969562"/>
              <a:gd name="connsiteY0" fmla="*/ 827580 h 969565"/>
              <a:gd name="connsiteX1" fmla="*/ 827579 w 969562"/>
              <a:gd name="connsiteY1" fmla="*/ 827569 h 969565"/>
              <a:gd name="connsiteX2" fmla="*/ 827579 w 969562"/>
              <a:gd name="connsiteY2" fmla="*/ 141984 h 969565"/>
              <a:gd name="connsiteX3" fmla="*/ 141983 w 969562"/>
              <a:gd name="connsiteY3" fmla="*/ 141984 h 969565"/>
              <a:gd name="connsiteX4" fmla="*/ 141994 w 969562"/>
              <a:gd name="connsiteY4" fmla="*/ 827580 h 96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2" h="969565">
                <a:moveTo>
                  <a:pt x="141994" y="827580"/>
                </a:moveTo>
                <a:cubicBezTo>
                  <a:pt x="331307" y="1016896"/>
                  <a:pt x="638255" y="1016895"/>
                  <a:pt x="827579" y="827569"/>
                </a:cubicBezTo>
                <a:cubicBezTo>
                  <a:pt x="1016891" y="638256"/>
                  <a:pt x="1016891" y="331308"/>
                  <a:pt x="827579" y="141984"/>
                </a:cubicBezTo>
                <a:cubicBezTo>
                  <a:pt x="638255" y="-47328"/>
                  <a:pt x="331307" y="-47328"/>
                  <a:pt x="141983" y="141984"/>
                </a:cubicBezTo>
                <a:cubicBezTo>
                  <a:pt x="-47330" y="331308"/>
                  <a:pt x="-47330" y="638256"/>
                  <a:pt x="141994" y="827580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679B9E0-78A7-BD95-EA2A-85FF99E0C4AC}"/>
              </a:ext>
            </a:extLst>
          </p:cNvPr>
          <p:cNvSpPr/>
          <p:nvPr/>
        </p:nvSpPr>
        <p:spPr>
          <a:xfrm>
            <a:off x="2831343" y="1759701"/>
            <a:ext cx="969570" cy="969567"/>
          </a:xfrm>
          <a:custGeom>
            <a:avLst/>
            <a:gdLst>
              <a:gd name="connsiteX0" fmla="*/ 141993 w 969570"/>
              <a:gd name="connsiteY0" fmla="*/ 827584 h 969567"/>
              <a:gd name="connsiteX1" fmla="*/ 827577 w 969570"/>
              <a:gd name="connsiteY1" fmla="*/ 827573 h 969567"/>
              <a:gd name="connsiteX2" fmla="*/ 827577 w 969570"/>
              <a:gd name="connsiteY2" fmla="*/ 141989 h 969567"/>
              <a:gd name="connsiteX3" fmla="*/ 141993 w 969570"/>
              <a:gd name="connsiteY3" fmla="*/ 141989 h 969567"/>
              <a:gd name="connsiteX4" fmla="*/ 141993 w 969570"/>
              <a:gd name="connsiteY4" fmla="*/ 827584 h 96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70" h="969567">
                <a:moveTo>
                  <a:pt x="141993" y="827584"/>
                </a:moveTo>
                <a:cubicBezTo>
                  <a:pt x="331317" y="1016897"/>
                  <a:pt x="638265" y="1016897"/>
                  <a:pt x="827577" y="827573"/>
                </a:cubicBezTo>
                <a:cubicBezTo>
                  <a:pt x="1016901" y="638260"/>
                  <a:pt x="1016901" y="331313"/>
                  <a:pt x="827577" y="141989"/>
                </a:cubicBezTo>
                <a:cubicBezTo>
                  <a:pt x="638253" y="-47335"/>
                  <a:pt x="331306" y="-47324"/>
                  <a:pt x="141993" y="141989"/>
                </a:cubicBezTo>
                <a:cubicBezTo>
                  <a:pt x="-47331" y="331313"/>
                  <a:pt x="-47331" y="638260"/>
                  <a:pt x="141993" y="827584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562C424-0C1F-698B-86AD-BD7DD8CBDE2C}"/>
              </a:ext>
            </a:extLst>
          </p:cNvPr>
          <p:cNvSpPr/>
          <p:nvPr/>
        </p:nvSpPr>
        <p:spPr>
          <a:xfrm>
            <a:off x="2554862" y="2038453"/>
            <a:ext cx="969567" cy="969570"/>
          </a:xfrm>
          <a:custGeom>
            <a:avLst/>
            <a:gdLst>
              <a:gd name="connsiteX0" fmla="*/ 141989 w 969567"/>
              <a:gd name="connsiteY0" fmla="*/ 827577 h 969570"/>
              <a:gd name="connsiteX1" fmla="*/ 827584 w 969567"/>
              <a:gd name="connsiteY1" fmla="*/ 827577 h 969570"/>
              <a:gd name="connsiteX2" fmla="*/ 827573 w 969567"/>
              <a:gd name="connsiteY2" fmla="*/ 141993 h 969570"/>
              <a:gd name="connsiteX3" fmla="*/ 141989 w 969567"/>
              <a:gd name="connsiteY3" fmla="*/ 141993 h 969570"/>
              <a:gd name="connsiteX4" fmla="*/ 141989 w 969567"/>
              <a:gd name="connsiteY4" fmla="*/ 827577 h 96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7" h="969570">
                <a:moveTo>
                  <a:pt x="141989" y="827577"/>
                </a:moveTo>
                <a:cubicBezTo>
                  <a:pt x="331313" y="1016901"/>
                  <a:pt x="638260" y="1016901"/>
                  <a:pt x="827584" y="827577"/>
                </a:cubicBezTo>
                <a:cubicBezTo>
                  <a:pt x="1016897" y="638253"/>
                  <a:pt x="1016897" y="331306"/>
                  <a:pt x="827573" y="141993"/>
                </a:cubicBezTo>
                <a:cubicBezTo>
                  <a:pt x="638260" y="-47331"/>
                  <a:pt x="331313" y="-47331"/>
                  <a:pt x="141989" y="141993"/>
                </a:cubicBezTo>
                <a:cubicBezTo>
                  <a:pt x="-47335" y="331317"/>
                  <a:pt x="-47324" y="638265"/>
                  <a:pt x="141989" y="827577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98CD6A5-AED2-F7A6-ED47-B891F32CFDB5}"/>
              </a:ext>
            </a:extLst>
          </p:cNvPr>
          <p:cNvSpPr/>
          <p:nvPr/>
        </p:nvSpPr>
        <p:spPr>
          <a:xfrm>
            <a:off x="2156124" y="2292759"/>
            <a:ext cx="969567" cy="969570"/>
          </a:xfrm>
          <a:custGeom>
            <a:avLst/>
            <a:gdLst>
              <a:gd name="connsiteX0" fmla="*/ 141991 w 969567"/>
              <a:gd name="connsiteY0" fmla="*/ 827577 h 969570"/>
              <a:gd name="connsiteX1" fmla="*/ 827575 w 969567"/>
              <a:gd name="connsiteY1" fmla="*/ 827577 h 969570"/>
              <a:gd name="connsiteX2" fmla="*/ 827575 w 969567"/>
              <a:gd name="connsiteY2" fmla="*/ 141993 h 969570"/>
              <a:gd name="connsiteX3" fmla="*/ 141991 w 969567"/>
              <a:gd name="connsiteY3" fmla="*/ 141993 h 969570"/>
              <a:gd name="connsiteX4" fmla="*/ 141991 w 969567"/>
              <a:gd name="connsiteY4" fmla="*/ 827577 h 96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7" h="969570">
                <a:moveTo>
                  <a:pt x="141991" y="827577"/>
                </a:moveTo>
                <a:cubicBezTo>
                  <a:pt x="331315" y="1016901"/>
                  <a:pt x="638262" y="1016901"/>
                  <a:pt x="827575" y="827577"/>
                </a:cubicBezTo>
                <a:cubicBezTo>
                  <a:pt x="1016899" y="638253"/>
                  <a:pt x="1016899" y="331306"/>
                  <a:pt x="827575" y="141993"/>
                </a:cubicBezTo>
                <a:cubicBezTo>
                  <a:pt x="638251" y="-47331"/>
                  <a:pt x="331304" y="-47331"/>
                  <a:pt x="141991" y="141993"/>
                </a:cubicBezTo>
                <a:cubicBezTo>
                  <a:pt x="-47331" y="331317"/>
                  <a:pt x="-47330" y="638265"/>
                  <a:pt x="141991" y="827577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6375B82-7F94-96D3-EAF1-C5472388ED71}"/>
              </a:ext>
            </a:extLst>
          </p:cNvPr>
          <p:cNvSpPr/>
          <p:nvPr/>
        </p:nvSpPr>
        <p:spPr>
          <a:xfrm>
            <a:off x="3537208" y="3697918"/>
            <a:ext cx="969570" cy="969562"/>
          </a:xfrm>
          <a:custGeom>
            <a:avLst/>
            <a:gdLst>
              <a:gd name="connsiteX0" fmla="*/ 141993 w 969570"/>
              <a:gd name="connsiteY0" fmla="*/ 827580 h 969562"/>
              <a:gd name="connsiteX1" fmla="*/ 827577 w 969570"/>
              <a:gd name="connsiteY1" fmla="*/ 827569 h 969562"/>
              <a:gd name="connsiteX2" fmla="*/ 827577 w 969570"/>
              <a:gd name="connsiteY2" fmla="*/ 141984 h 969562"/>
              <a:gd name="connsiteX3" fmla="*/ 141993 w 969570"/>
              <a:gd name="connsiteY3" fmla="*/ 141984 h 969562"/>
              <a:gd name="connsiteX4" fmla="*/ 141993 w 969570"/>
              <a:gd name="connsiteY4" fmla="*/ 827580 h 96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70" h="969562">
                <a:moveTo>
                  <a:pt x="141993" y="827580"/>
                </a:moveTo>
                <a:cubicBezTo>
                  <a:pt x="331317" y="1016893"/>
                  <a:pt x="638264" y="1016893"/>
                  <a:pt x="827577" y="827569"/>
                </a:cubicBezTo>
                <a:cubicBezTo>
                  <a:pt x="1016901" y="638256"/>
                  <a:pt x="1016901" y="331308"/>
                  <a:pt x="827577" y="141984"/>
                </a:cubicBezTo>
                <a:cubicBezTo>
                  <a:pt x="638253" y="-47328"/>
                  <a:pt x="331306" y="-47328"/>
                  <a:pt x="141993" y="141984"/>
                </a:cubicBezTo>
                <a:cubicBezTo>
                  <a:pt x="-47331" y="331308"/>
                  <a:pt x="-47331" y="638256"/>
                  <a:pt x="141993" y="827580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C71CDBD-894F-3AFD-B7FD-D45A2450B579}"/>
              </a:ext>
            </a:extLst>
          </p:cNvPr>
          <p:cNvSpPr/>
          <p:nvPr/>
        </p:nvSpPr>
        <p:spPr>
          <a:xfrm>
            <a:off x="7756438" y="4383973"/>
            <a:ext cx="969563" cy="969570"/>
          </a:xfrm>
          <a:custGeom>
            <a:avLst/>
            <a:gdLst>
              <a:gd name="connsiteX0" fmla="*/ 141984 w 969563"/>
              <a:gd name="connsiteY0" fmla="*/ 827577 h 969570"/>
              <a:gd name="connsiteX1" fmla="*/ 827580 w 969563"/>
              <a:gd name="connsiteY1" fmla="*/ 827577 h 969570"/>
              <a:gd name="connsiteX2" fmla="*/ 827568 w 969563"/>
              <a:gd name="connsiteY2" fmla="*/ 141993 h 969570"/>
              <a:gd name="connsiteX3" fmla="*/ 141984 w 969563"/>
              <a:gd name="connsiteY3" fmla="*/ 141993 h 969570"/>
              <a:gd name="connsiteX4" fmla="*/ 141984 w 969563"/>
              <a:gd name="connsiteY4" fmla="*/ 827577 h 96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3" h="969570">
                <a:moveTo>
                  <a:pt x="141984" y="827577"/>
                </a:moveTo>
                <a:cubicBezTo>
                  <a:pt x="331309" y="1016901"/>
                  <a:pt x="638256" y="1016901"/>
                  <a:pt x="827580" y="827577"/>
                </a:cubicBezTo>
                <a:cubicBezTo>
                  <a:pt x="1016893" y="638253"/>
                  <a:pt x="1016893" y="331306"/>
                  <a:pt x="827568" y="141993"/>
                </a:cubicBezTo>
                <a:cubicBezTo>
                  <a:pt x="638256" y="-47331"/>
                  <a:pt x="331309" y="-47331"/>
                  <a:pt x="141984" y="141993"/>
                </a:cubicBezTo>
                <a:cubicBezTo>
                  <a:pt x="-47328" y="331317"/>
                  <a:pt x="-47328" y="638264"/>
                  <a:pt x="141984" y="827577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361866D-5BD7-1086-D59A-DA708999658F}"/>
              </a:ext>
            </a:extLst>
          </p:cNvPr>
          <p:cNvSpPr/>
          <p:nvPr/>
        </p:nvSpPr>
        <p:spPr>
          <a:xfrm>
            <a:off x="5349366" y="4996592"/>
            <a:ext cx="969570" cy="969568"/>
          </a:xfrm>
          <a:custGeom>
            <a:avLst/>
            <a:gdLst>
              <a:gd name="connsiteX0" fmla="*/ 141993 w 969570"/>
              <a:gd name="connsiteY0" fmla="*/ 827581 h 969568"/>
              <a:gd name="connsiteX1" fmla="*/ 827577 w 969570"/>
              <a:gd name="connsiteY1" fmla="*/ 827577 h 969568"/>
              <a:gd name="connsiteX2" fmla="*/ 827577 w 969570"/>
              <a:gd name="connsiteY2" fmla="*/ 141993 h 969568"/>
              <a:gd name="connsiteX3" fmla="*/ 141993 w 969570"/>
              <a:gd name="connsiteY3" fmla="*/ 141993 h 969568"/>
              <a:gd name="connsiteX4" fmla="*/ 141993 w 969570"/>
              <a:gd name="connsiteY4" fmla="*/ 827581 h 96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70" h="969568">
                <a:moveTo>
                  <a:pt x="141993" y="827581"/>
                </a:moveTo>
                <a:cubicBezTo>
                  <a:pt x="331317" y="1016899"/>
                  <a:pt x="638265" y="1016898"/>
                  <a:pt x="827577" y="827577"/>
                </a:cubicBezTo>
                <a:cubicBezTo>
                  <a:pt x="1016901" y="638253"/>
                  <a:pt x="1016901" y="331306"/>
                  <a:pt x="827577" y="141993"/>
                </a:cubicBezTo>
                <a:cubicBezTo>
                  <a:pt x="638253" y="-47331"/>
                  <a:pt x="331306" y="-47331"/>
                  <a:pt x="141993" y="141993"/>
                </a:cubicBezTo>
                <a:cubicBezTo>
                  <a:pt x="-47331" y="331317"/>
                  <a:pt x="-47331" y="638265"/>
                  <a:pt x="141993" y="827581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8C74EE4-8308-ED48-E06A-C10E0C830A11}"/>
              </a:ext>
            </a:extLst>
          </p:cNvPr>
          <p:cNvSpPr/>
          <p:nvPr/>
        </p:nvSpPr>
        <p:spPr>
          <a:xfrm>
            <a:off x="4273525" y="5165353"/>
            <a:ext cx="969570" cy="969566"/>
          </a:xfrm>
          <a:custGeom>
            <a:avLst/>
            <a:gdLst>
              <a:gd name="connsiteX0" fmla="*/ 141993 w 969570"/>
              <a:gd name="connsiteY0" fmla="*/ 827579 h 969566"/>
              <a:gd name="connsiteX1" fmla="*/ 827577 w 969570"/>
              <a:gd name="connsiteY1" fmla="*/ 827575 h 969566"/>
              <a:gd name="connsiteX2" fmla="*/ 827577 w 969570"/>
              <a:gd name="connsiteY2" fmla="*/ 141989 h 969566"/>
              <a:gd name="connsiteX3" fmla="*/ 141993 w 969570"/>
              <a:gd name="connsiteY3" fmla="*/ 141989 h 969566"/>
              <a:gd name="connsiteX4" fmla="*/ 141993 w 969570"/>
              <a:gd name="connsiteY4" fmla="*/ 827579 h 96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70" h="969566">
                <a:moveTo>
                  <a:pt x="141993" y="827579"/>
                </a:moveTo>
                <a:cubicBezTo>
                  <a:pt x="331317" y="1016898"/>
                  <a:pt x="638264" y="1016896"/>
                  <a:pt x="827577" y="827575"/>
                </a:cubicBezTo>
                <a:cubicBezTo>
                  <a:pt x="1016901" y="638255"/>
                  <a:pt x="1016901" y="331301"/>
                  <a:pt x="827577" y="141989"/>
                </a:cubicBezTo>
                <a:cubicBezTo>
                  <a:pt x="638253" y="-47335"/>
                  <a:pt x="331306" y="-47324"/>
                  <a:pt x="141993" y="141989"/>
                </a:cubicBezTo>
                <a:cubicBezTo>
                  <a:pt x="-47331" y="331313"/>
                  <a:pt x="-47331" y="638260"/>
                  <a:pt x="141993" y="827579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3A7B128-4B74-59FE-CE94-3449B3FC1811}"/>
              </a:ext>
            </a:extLst>
          </p:cNvPr>
          <p:cNvSpPr/>
          <p:nvPr/>
        </p:nvSpPr>
        <p:spPr>
          <a:xfrm>
            <a:off x="3566848" y="5671629"/>
            <a:ext cx="969570" cy="969568"/>
          </a:xfrm>
          <a:custGeom>
            <a:avLst/>
            <a:gdLst>
              <a:gd name="connsiteX0" fmla="*/ 141993 w 969570"/>
              <a:gd name="connsiteY0" fmla="*/ 827580 h 969568"/>
              <a:gd name="connsiteX1" fmla="*/ 827577 w 969570"/>
              <a:gd name="connsiteY1" fmla="*/ 827577 h 969568"/>
              <a:gd name="connsiteX2" fmla="*/ 827577 w 969570"/>
              <a:gd name="connsiteY2" fmla="*/ 141989 h 969568"/>
              <a:gd name="connsiteX3" fmla="*/ 141993 w 969570"/>
              <a:gd name="connsiteY3" fmla="*/ 141993 h 969568"/>
              <a:gd name="connsiteX4" fmla="*/ 141993 w 969570"/>
              <a:gd name="connsiteY4" fmla="*/ 827580 h 96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70" h="969568">
                <a:moveTo>
                  <a:pt x="141993" y="827580"/>
                </a:moveTo>
                <a:cubicBezTo>
                  <a:pt x="331317" y="1016900"/>
                  <a:pt x="638265" y="1016897"/>
                  <a:pt x="827577" y="827577"/>
                </a:cubicBezTo>
                <a:cubicBezTo>
                  <a:pt x="1016901" y="638256"/>
                  <a:pt x="1016901" y="331309"/>
                  <a:pt x="827577" y="141989"/>
                </a:cubicBezTo>
                <a:cubicBezTo>
                  <a:pt x="638253" y="-47330"/>
                  <a:pt x="331306" y="-47330"/>
                  <a:pt x="141993" y="141993"/>
                </a:cubicBezTo>
                <a:cubicBezTo>
                  <a:pt x="-47331" y="331313"/>
                  <a:pt x="-47331" y="638262"/>
                  <a:pt x="141993" y="827580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D276961-06A8-4000-5D66-313BF5ECC4D0}"/>
              </a:ext>
            </a:extLst>
          </p:cNvPr>
          <p:cNvSpPr/>
          <p:nvPr/>
        </p:nvSpPr>
        <p:spPr>
          <a:xfrm>
            <a:off x="2638674" y="5618895"/>
            <a:ext cx="969567" cy="969565"/>
          </a:xfrm>
          <a:custGeom>
            <a:avLst/>
            <a:gdLst>
              <a:gd name="connsiteX0" fmla="*/ 141989 w 969567"/>
              <a:gd name="connsiteY0" fmla="*/ 827577 h 969565"/>
              <a:gd name="connsiteX1" fmla="*/ 827584 w 969567"/>
              <a:gd name="connsiteY1" fmla="*/ 827573 h 969565"/>
              <a:gd name="connsiteX2" fmla="*/ 827573 w 969567"/>
              <a:gd name="connsiteY2" fmla="*/ 141986 h 969565"/>
              <a:gd name="connsiteX3" fmla="*/ 141989 w 969567"/>
              <a:gd name="connsiteY3" fmla="*/ 141989 h 969565"/>
              <a:gd name="connsiteX4" fmla="*/ 141989 w 969567"/>
              <a:gd name="connsiteY4" fmla="*/ 827577 h 96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7" h="969565">
                <a:moveTo>
                  <a:pt x="141989" y="827577"/>
                </a:moveTo>
                <a:cubicBezTo>
                  <a:pt x="331313" y="1016896"/>
                  <a:pt x="638260" y="1016894"/>
                  <a:pt x="827584" y="827573"/>
                </a:cubicBezTo>
                <a:cubicBezTo>
                  <a:pt x="1016897" y="638253"/>
                  <a:pt x="1016897" y="331305"/>
                  <a:pt x="827573" y="141986"/>
                </a:cubicBezTo>
                <a:cubicBezTo>
                  <a:pt x="638260" y="-47329"/>
                  <a:pt x="331313" y="-47329"/>
                  <a:pt x="141989" y="141989"/>
                </a:cubicBezTo>
                <a:cubicBezTo>
                  <a:pt x="-47335" y="331310"/>
                  <a:pt x="-47324" y="638258"/>
                  <a:pt x="141989" y="827577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7E30817-A766-2294-B264-9CB1844444B9}"/>
              </a:ext>
            </a:extLst>
          </p:cNvPr>
          <p:cNvSpPr/>
          <p:nvPr/>
        </p:nvSpPr>
        <p:spPr>
          <a:xfrm>
            <a:off x="2316890" y="5464012"/>
            <a:ext cx="969562" cy="969570"/>
          </a:xfrm>
          <a:custGeom>
            <a:avLst/>
            <a:gdLst>
              <a:gd name="connsiteX0" fmla="*/ 141994 w 969562"/>
              <a:gd name="connsiteY0" fmla="*/ 827583 h 969570"/>
              <a:gd name="connsiteX1" fmla="*/ 827579 w 969562"/>
              <a:gd name="connsiteY1" fmla="*/ 827579 h 969570"/>
              <a:gd name="connsiteX2" fmla="*/ 827579 w 969562"/>
              <a:gd name="connsiteY2" fmla="*/ 141993 h 969570"/>
              <a:gd name="connsiteX3" fmla="*/ 141983 w 969562"/>
              <a:gd name="connsiteY3" fmla="*/ 141993 h 969570"/>
              <a:gd name="connsiteX4" fmla="*/ 141994 w 969562"/>
              <a:gd name="connsiteY4" fmla="*/ 827583 h 96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2" h="969570">
                <a:moveTo>
                  <a:pt x="141994" y="827583"/>
                </a:moveTo>
                <a:cubicBezTo>
                  <a:pt x="331307" y="1016901"/>
                  <a:pt x="638255" y="1016900"/>
                  <a:pt x="827579" y="827579"/>
                </a:cubicBezTo>
                <a:cubicBezTo>
                  <a:pt x="1016891" y="638259"/>
                  <a:pt x="1016891" y="331310"/>
                  <a:pt x="827579" y="141993"/>
                </a:cubicBezTo>
                <a:cubicBezTo>
                  <a:pt x="638255" y="-47331"/>
                  <a:pt x="331307" y="-47331"/>
                  <a:pt x="141983" y="141993"/>
                </a:cubicBezTo>
                <a:cubicBezTo>
                  <a:pt x="-47330" y="331316"/>
                  <a:pt x="-47330" y="638263"/>
                  <a:pt x="141994" y="827583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F8418D4-C2EE-0D0F-DFA5-A56099E83D7E}"/>
              </a:ext>
            </a:extLst>
          </p:cNvPr>
          <p:cNvSpPr/>
          <p:nvPr/>
        </p:nvSpPr>
        <p:spPr>
          <a:xfrm>
            <a:off x="6393567" y="2050723"/>
            <a:ext cx="969562" cy="969562"/>
          </a:xfrm>
          <a:custGeom>
            <a:avLst/>
            <a:gdLst>
              <a:gd name="connsiteX0" fmla="*/ 141994 w 969562"/>
              <a:gd name="connsiteY0" fmla="*/ 827579 h 969562"/>
              <a:gd name="connsiteX1" fmla="*/ 827578 w 969562"/>
              <a:gd name="connsiteY1" fmla="*/ 827579 h 969562"/>
              <a:gd name="connsiteX2" fmla="*/ 827578 w 969562"/>
              <a:gd name="connsiteY2" fmla="*/ 141983 h 969562"/>
              <a:gd name="connsiteX3" fmla="*/ 141983 w 969562"/>
              <a:gd name="connsiteY3" fmla="*/ 141994 h 969562"/>
              <a:gd name="connsiteX4" fmla="*/ 141994 w 969562"/>
              <a:gd name="connsiteY4" fmla="*/ 827579 h 96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2" h="969562">
                <a:moveTo>
                  <a:pt x="141994" y="827579"/>
                </a:moveTo>
                <a:cubicBezTo>
                  <a:pt x="331307" y="1016891"/>
                  <a:pt x="638255" y="1016891"/>
                  <a:pt x="827578" y="827579"/>
                </a:cubicBezTo>
                <a:cubicBezTo>
                  <a:pt x="1016891" y="638255"/>
                  <a:pt x="1016891" y="331307"/>
                  <a:pt x="827578" y="141983"/>
                </a:cubicBezTo>
                <a:cubicBezTo>
                  <a:pt x="638255" y="-47330"/>
                  <a:pt x="331307" y="-47330"/>
                  <a:pt x="141983" y="141994"/>
                </a:cubicBezTo>
                <a:cubicBezTo>
                  <a:pt x="-47330" y="331307"/>
                  <a:pt x="-47330" y="638255"/>
                  <a:pt x="141994" y="827579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9C8931B-E0D2-D0EA-88E7-F6C9AEDC7593}"/>
              </a:ext>
            </a:extLst>
          </p:cNvPr>
          <p:cNvSpPr/>
          <p:nvPr/>
        </p:nvSpPr>
        <p:spPr>
          <a:xfrm>
            <a:off x="7399959" y="1538595"/>
            <a:ext cx="969570" cy="969570"/>
          </a:xfrm>
          <a:custGeom>
            <a:avLst/>
            <a:gdLst>
              <a:gd name="connsiteX0" fmla="*/ 141993 w 969570"/>
              <a:gd name="connsiteY0" fmla="*/ 827577 h 969570"/>
              <a:gd name="connsiteX1" fmla="*/ 827577 w 969570"/>
              <a:gd name="connsiteY1" fmla="*/ 827577 h 969570"/>
              <a:gd name="connsiteX2" fmla="*/ 827577 w 969570"/>
              <a:gd name="connsiteY2" fmla="*/ 141993 h 969570"/>
              <a:gd name="connsiteX3" fmla="*/ 141993 w 969570"/>
              <a:gd name="connsiteY3" fmla="*/ 141993 h 969570"/>
              <a:gd name="connsiteX4" fmla="*/ 141993 w 969570"/>
              <a:gd name="connsiteY4" fmla="*/ 827577 h 96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70" h="969570">
                <a:moveTo>
                  <a:pt x="141993" y="827577"/>
                </a:moveTo>
                <a:cubicBezTo>
                  <a:pt x="331317" y="1016901"/>
                  <a:pt x="638264" y="1016901"/>
                  <a:pt x="827577" y="827577"/>
                </a:cubicBezTo>
                <a:cubicBezTo>
                  <a:pt x="1016901" y="638253"/>
                  <a:pt x="1016901" y="331306"/>
                  <a:pt x="827577" y="141993"/>
                </a:cubicBezTo>
                <a:cubicBezTo>
                  <a:pt x="638253" y="-47331"/>
                  <a:pt x="331305" y="-47331"/>
                  <a:pt x="141993" y="141993"/>
                </a:cubicBezTo>
                <a:cubicBezTo>
                  <a:pt x="-47331" y="331317"/>
                  <a:pt x="-47331" y="638265"/>
                  <a:pt x="141993" y="827577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C69CB3B-6087-0B76-8E14-59D36058DA60}"/>
              </a:ext>
            </a:extLst>
          </p:cNvPr>
          <p:cNvSpPr/>
          <p:nvPr/>
        </p:nvSpPr>
        <p:spPr>
          <a:xfrm>
            <a:off x="3193639" y="3314325"/>
            <a:ext cx="969569" cy="969570"/>
          </a:xfrm>
          <a:custGeom>
            <a:avLst/>
            <a:gdLst>
              <a:gd name="connsiteX0" fmla="*/ 141993 w 969569"/>
              <a:gd name="connsiteY0" fmla="*/ 827577 h 969570"/>
              <a:gd name="connsiteX1" fmla="*/ 827577 w 969569"/>
              <a:gd name="connsiteY1" fmla="*/ 827577 h 969570"/>
              <a:gd name="connsiteX2" fmla="*/ 827577 w 969569"/>
              <a:gd name="connsiteY2" fmla="*/ 141993 h 969570"/>
              <a:gd name="connsiteX3" fmla="*/ 141993 w 969569"/>
              <a:gd name="connsiteY3" fmla="*/ 141993 h 969570"/>
              <a:gd name="connsiteX4" fmla="*/ 141993 w 969569"/>
              <a:gd name="connsiteY4" fmla="*/ 827577 h 96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9" h="969570">
                <a:moveTo>
                  <a:pt x="141993" y="827577"/>
                </a:moveTo>
                <a:cubicBezTo>
                  <a:pt x="331317" y="1016901"/>
                  <a:pt x="638264" y="1016901"/>
                  <a:pt x="827577" y="827577"/>
                </a:cubicBezTo>
                <a:cubicBezTo>
                  <a:pt x="1016901" y="638253"/>
                  <a:pt x="1016901" y="331306"/>
                  <a:pt x="827577" y="141993"/>
                </a:cubicBezTo>
                <a:cubicBezTo>
                  <a:pt x="638253" y="-47331"/>
                  <a:pt x="331306" y="-47331"/>
                  <a:pt x="141993" y="141993"/>
                </a:cubicBezTo>
                <a:cubicBezTo>
                  <a:pt x="-47331" y="331317"/>
                  <a:pt x="-47331" y="638265"/>
                  <a:pt x="141993" y="827577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A012F94-A63A-5B33-E987-CC891BC61BE5}"/>
              </a:ext>
            </a:extLst>
          </p:cNvPr>
          <p:cNvSpPr/>
          <p:nvPr/>
        </p:nvSpPr>
        <p:spPr>
          <a:xfrm>
            <a:off x="2571892" y="2611200"/>
            <a:ext cx="969562" cy="969573"/>
          </a:xfrm>
          <a:custGeom>
            <a:avLst/>
            <a:gdLst>
              <a:gd name="connsiteX0" fmla="*/ 492066 w 969562"/>
              <a:gd name="connsiteY0" fmla="*/ 969517 h 969573"/>
              <a:gd name="connsiteX1" fmla="*/ 969506 w 969562"/>
              <a:gd name="connsiteY1" fmla="*/ 477508 h 969573"/>
              <a:gd name="connsiteX2" fmla="*/ 477497 w 969562"/>
              <a:gd name="connsiteY2" fmla="*/ 56 h 969573"/>
              <a:gd name="connsiteX3" fmla="*/ 56 w 969562"/>
              <a:gd name="connsiteY3" fmla="*/ 492077 h 969573"/>
              <a:gd name="connsiteX4" fmla="*/ 492066 w 969562"/>
              <a:gd name="connsiteY4" fmla="*/ 969517 h 96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2" h="969573">
                <a:moveTo>
                  <a:pt x="492066" y="969517"/>
                </a:moveTo>
                <a:cubicBezTo>
                  <a:pt x="759775" y="965495"/>
                  <a:pt x="973528" y="745206"/>
                  <a:pt x="969506" y="477508"/>
                </a:cubicBezTo>
                <a:cubicBezTo>
                  <a:pt x="965484" y="209799"/>
                  <a:pt x="745206" y="-3966"/>
                  <a:pt x="477497" y="56"/>
                </a:cubicBezTo>
                <a:cubicBezTo>
                  <a:pt x="209788" y="4089"/>
                  <a:pt x="-3977" y="224368"/>
                  <a:pt x="56" y="492077"/>
                </a:cubicBezTo>
                <a:cubicBezTo>
                  <a:pt x="4078" y="759786"/>
                  <a:pt x="224356" y="973540"/>
                  <a:pt x="492066" y="969517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EC7ECF9-9F1F-F802-0DEC-FF8260F907E0}"/>
              </a:ext>
            </a:extLst>
          </p:cNvPr>
          <p:cNvSpPr/>
          <p:nvPr/>
        </p:nvSpPr>
        <p:spPr>
          <a:xfrm>
            <a:off x="3771301" y="2688755"/>
            <a:ext cx="969567" cy="969567"/>
          </a:xfrm>
          <a:custGeom>
            <a:avLst/>
            <a:gdLst>
              <a:gd name="connsiteX0" fmla="*/ 141989 w 969567"/>
              <a:gd name="connsiteY0" fmla="*/ 827584 h 969567"/>
              <a:gd name="connsiteX1" fmla="*/ 827584 w 969567"/>
              <a:gd name="connsiteY1" fmla="*/ 827573 h 969567"/>
              <a:gd name="connsiteX2" fmla="*/ 827573 w 969567"/>
              <a:gd name="connsiteY2" fmla="*/ 141989 h 969567"/>
              <a:gd name="connsiteX3" fmla="*/ 141989 w 969567"/>
              <a:gd name="connsiteY3" fmla="*/ 141989 h 969567"/>
              <a:gd name="connsiteX4" fmla="*/ 141989 w 969567"/>
              <a:gd name="connsiteY4" fmla="*/ 827584 h 96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7" h="969567">
                <a:moveTo>
                  <a:pt x="141989" y="827584"/>
                </a:moveTo>
                <a:cubicBezTo>
                  <a:pt x="331313" y="1016897"/>
                  <a:pt x="638260" y="1016897"/>
                  <a:pt x="827584" y="827573"/>
                </a:cubicBezTo>
                <a:cubicBezTo>
                  <a:pt x="1016897" y="638260"/>
                  <a:pt x="1016897" y="331301"/>
                  <a:pt x="827573" y="141989"/>
                </a:cubicBezTo>
                <a:cubicBezTo>
                  <a:pt x="638260" y="-47335"/>
                  <a:pt x="331301" y="-47324"/>
                  <a:pt x="141989" y="141989"/>
                </a:cubicBezTo>
                <a:cubicBezTo>
                  <a:pt x="-47335" y="331313"/>
                  <a:pt x="-47324" y="638260"/>
                  <a:pt x="141989" y="827584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31F0C42-8EFC-1EFA-FACB-681FBD869E98}"/>
              </a:ext>
            </a:extLst>
          </p:cNvPr>
          <p:cNvSpPr/>
          <p:nvPr/>
        </p:nvSpPr>
        <p:spPr>
          <a:xfrm>
            <a:off x="3133433" y="2239466"/>
            <a:ext cx="969570" cy="969570"/>
          </a:xfrm>
          <a:custGeom>
            <a:avLst/>
            <a:gdLst>
              <a:gd name="connsiteX0" fmla="*/ 141993 w 969570"/>
              <a:gd name="connsiteY0" fmla="*/ 827577 h 969570"/>
              <a:gd name="connsiteX1" fmla="*/ 827577 w 969570"/>
              <a:gd name="connsiteY1" fmla="*/ 827577 h 969570"/>
              <a:gd name="connsiteX2" fmla="*/ 827577 w 969570"/>
              <a:gd name="connsiteY2" fmla="*/ 141993 h 969570"/>
              <a:gd name="connsiteX3" fmla="*/ 141993 w 969570"/>
              <a:gd name="connsiteY3" fmla="*/ 141993 h 969570"/>
              <a:gd name="connsiteX4" fmla="*/ 141993 w 969570"/>
              <a:gd name="connsiteY4" fmla="*/ 827577 h 96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70" h="969570">
                <a:moveTo>
                  <a:pt x="141993" y="827577"/>
                </a:moveTo>
                <a:cubicBezTo>
                  <a:pt x="331317" y="1016901"/>
                  <a:pt x="638264" y="1016901"/>
                  <a:pt x="827577" y="827577"/>
                </a:cubicBezTo>
                <a:cubicBezTo>
                  <a:pt x="1016901" y="638253"/>
                  <a:pt x="1016901" y="331306"/>
                  <a:pt x="827577" y="141993"/>
                </a:cubicBezTo>
                <a:cubicBezTo>
                  <a:pt x="638253" y="-47331"/>
                  <a:pt x="331306" y="-47331"/>
                  <a:pt x="141993" y="141993"/>
                </a:cubicBezTo>
                <a:cubicBezTo>
                  <a:pt x="-47331" y="331317"/>
                  <a:pt x="-47331" y="638265"/>
                  <a:pt x="141993" y="827577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7EA7117-BCB5-BE06-9580-39EC383F440A}"/>
              </a:ext>
            </a:extLst>
          </p:cNvPr>
          <p:cNvSpPr/>
          <p:nvPr/>
        </p:nvSpPr>
        <p:spPr>
          <a:xfrm>
            <a:off x="2526643" y="574840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6EDE8315-5EE2-B128-5E7F-812449784046}"/>
              </a:ext>
            </a:extLst>
          </p:cNvPr>
          <p:cNvSpPr/>
          <p:nvPr/>
        </p:nvSpPr>
        <p:spPr>
          <a:xfrm>
            <a:off x="2526643" y="232048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6A0FF16-B3BC-0A8B-ABF2-A0BA85FBFC59}"/>
              </a:ext>
            </a:extLst>
          </p:cNvPr>
          <p:cNvSpPr/>
          <p:nvPr/>
        </p:nvSpPr>
        <p:spPr>
          <a:xfrm>
            <a:off x="3212227" y="3691656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2AEFA21-D4A2-9E22-7ACA-DC0DE9415B14}"/>
              </a:ext>
            </a:extLst>
          </p:cNvPr>
          <p:cNvSpPr/>
          <p:nvPr/>
        </p:nvSpPr>
        <p:spPr>
          <a:xfrm>
            <a:off x="3212227" y="3006072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7ABBF39-DA30-680E-9DBC-853DEF8E5EBA}"/>
              </a:ext>
            </a:extLst>
          </p:cNvPr>
          <p:cNvSpPr/>
          <p:nvPr/>
        </p:nvSpPr>
        <p:spPr>
          <a:xfrm>
            <a:off x="3212227" y="232048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2ABAE77-A4DE-DB15-7CC3-00F9888A3E45}"/>
              </a:ext>
            </a:extLst>
          </p:cNvPr>
          <p:cNvSpPr/>
          <p:nvPr/>
        </p:nvSpPr>
        <p:spPr>
          <a:xfrm>
            <a:off x="3212227" y="163490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DB6FC74C-C1F1-62A0-707E-015D1F08AE5F}"/>
              </a:ext>
            </a:extLst>
          </p:cNvPr>
          <p:cNvSpPr/>
          <p:nvPr/>
        </p:nvSpPr>
        <p:spPr>
          <a:xfrm>
            <a:off x="3897811" y="574840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02FFCC9-4691-B110-5BAC-AE05108DBEC8}"/>
              </a:ext>
            </a:extLst>
          </p:cNvPr>
          <p:cNvSpPr/>
          <p:nvPr/>
        </p:nvSpPr>
        <p:spPr>
          <a:xfrm>
            <a:off x="3897811" y="3691656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FEA6783-A74D-E027-09E8-15835AD7D515}"/>
              </a:ext>
            </a:extLst>
          </p:cNvPr>
          <p:cNvSpPr/>
          <p:nvPr/>
        </p:nvSpPr>
        <p:spPr>
          <a:xfrm>
            <a:off x="3897811" y="3006072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1B485DD-A424-7340-7D42-AB3B1AE73D59}"/>
              </a:ext>
            </a:extLst>
          </p:cNvPr>
          <p:cNvSpPr/>
          <p:nvPr/>
        </p:nvSpPr>
        <p:spPr>
          <a:xfrm>
            <a:off x="4583395" y="506282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2C355E92-A7CA-0FA6-1980-81E327A6CB79}"/>
              </a:ext>
            </a:extLst>
          </p:cNvPr>
          <p:cNvSpPr/>
          <p:nvPr/>
        </p:nvSpPr>
        <p:spPr>
          <a:xfrm>
            <a:off x="5268979" y="574840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AC35F13-C9D3-72A3-F1D8-14BF23B7428F}"/>
              </a:ext>
            </a:extLst>
          </p:cNvPr>
          <p:cNvSpPr/>
          <p:nvPr/>
        </p:nvSpPr>
        <p:spPr>
          <a:xfrm>
            <a:off x="5268979" y="506282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200704B6-593D-C55A-27BD-37C8A00EA8DD}"/>
              </a:ext>
            </a:extLst>
          </p:cNvPr>
          <p:cNvSpPr/>
          <p:nvPr/>
        </p:nvSpPr>
        <p:spPr>
          <a:xfrm>
            <a:off x="5954563" y="4377240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CC482846-CA55-7978-F232-3FF4B0E73117}"/>
              </a:ext>
            </a:extLst>
          </p:cNvPr>
          <p:cNvSpPr/>
          <p:nvPr/>
        </p:nvSpPr>
        <p:spPr>
          <a:xfrm>
            <a:off x="5954563" y="232048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53409206-961E-C45E-FD4D-1018B454E6B5}"/>
              </a:ext>
            </a:extLst>
          </p:cNvPr>
          <p:cNvSpPr/>
          <p:nvPr/>
        </p:nvSpPr>
        <p:spPr>
          <a:xfrm>
            <a:off x="6640147" y="3691656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C28AA3F-3454-26AF-A046-7CA5F1A16DBD}"/>
              </a:ext>
            </a:extLst>
          </p:cNvPr>
          <p:cNvSpPr/>
          <p:nvPr/>
        </p:nvSpPr>
        <p:spPr>
          <a:xfrm>
            <a:off x="6640147" y="232048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743A6D14-5123-A7CD-19A4-77CEF051A193}"/>
              </a:ext>
            </a:extLst>
          </p:cNvPr>
          <p:cNvSpPr/>
          <p:nvPr/>
        </p:nvSpPr>
        <p:spPr>
          <a:xfrm>
            <a:off x="6640147" y="163490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ECE0AF37-3F53-3A0A-35CE-C8118A64A235}"/>
              </a:ext>
            </a:extLst>
          </p:cNvPr>
          <p:cNvSpPr/>
          <p:nvPr/>
        </p:nvSpPr>
        <p:spPr>
          <a:xfrm>
            <a:off x="7325731" y="506282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87B26885-47F7-F296-5B3A-451723FE366D}"/>
              </a:ext>
            </a:extLst>
          </p:cNvPr>
          <p:cNvSpPr/>
          <p:nvPr/>
        </p:nvSpPr>
        <p:spPr>
          <a:xfrm>
            <a:off x="7325731" y="4377240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643CE755-4A57-3A3D-1844-1C807DA6DB3A}"/>
              </a:ext>
            </a:extLst>
          </p:cNvPr>
          <p:cNvSpPr/>
          <p:nvPr/>
        </p:nvSpPr>
        <p:spPr>
          <a:xfrm>
            <a:off x="7325731" y="163490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2094067C-280F-3233-D9C6-7F64A9B587E3}"/>
              </a:ext>
            </a:extLst>
          </p:cNvPr>
          <p:cNvSpPr/>
          <p:nvPr/>
        </p:nvSpPr>
        <p:spPr>
          <a:xfrm>
            <a:off x="8011315" y="4377240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755C87DA-108F-4D8E-1CAF-6F48B651BCC6}"/>
              </a:ext>
            </a:extLst>
          </p:cNvPr>
          <p:cNvSpPr/>
          <p:nvPr/>
        </p:nvSpPr>
        <p:spPr>
          <a:xfrm>
            <a:off x="8011315" y="3691656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24A3904B-E063-4582-26FD-3C0D68CB6AA4}"/>
              </a:ext>
            </a:extLst>
          </p:cNvPr>
          <p:cNvSpPr/>
          <p:nvPr/>
        </p:nvSpPr>
        <p:spPr>
          <a:xfrm>
            <a:off x="3958408" y="3628402"/>
            <a:ext cx="969570" cy="969570"/>
          </a:xfrm>
          <a:custGeom>
            <a:avLst/>
            <a:gdLst>
              <a:gd name="connsiteX0" fmla="*/ 141993 w 969570"/>
              <a:gd name="connsiteY0" fmla="*/ 827577 h 969570"/>
              <a:gd name="connsiteX1" fmla="*/ 827577 w 969570"/>
              <a:gd name="connsiteY1" fmla="*/ 827577 h 969570"/>
              <a:gd name="connsiteX2" fmla="*/ 827577 w 969570"/>
              <a:gd name="connsiteY2" fmla="*/ 141993 h 969570"/>
              <a:gd name="connsiteX3" fmla="*/ 141993 w 969570"/>
              <a:gd name="connsiteY3" fmla="*/ 141993 h 969570"/>
              <a:gd name="connsiteX4" fmla="*/ 141993 w 969570"/>
              <a:gd name="connsiteY4" fmla="*/ 827577 h 96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70" h="969570">
                <a:moveTo>
                  <a:pt x="141993" y="827577"/>
                </a:moveTo>
                <a:cubicBezTo>
                  <a:pt x="331317" y="1016901"/>
                  <a:pt x="638264" y="1016901"/>
                  <a:pt x="827577" y="827577"/>
                </a:cubicBezTo>
                <a:cubicBezTo>
                  <a:pt x="1016901" y="638253"/>
                  <a:pt x="1016901" y="331306"/>
                  <a:pt x="827577" y="141993"/>
                </a:cubicBezTo>
                <a:cubicBezTo>
                  <a:pt x="638253" y="-47331"/>
                  <a:pt x="331306" y="-47331"/>
                  <a:pt x="141993" y="141993"/>
                </a:cubicBezTo>
                <a:cubicBezTo>
                  <a:pt x="-47331" y="331317"/>
                  <a:pt x="-47331" y="638265"/>
                  <a:pt x="141993" y="827577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3C20799-DAED-FCBC-193B-B07CC2C33506}"/>
              </a:ext>
            </a:extLst>
          </p:cNvPr>
          <p:cNvSpPr/>
          <p:nvPr/>
        </p:nvSpPr>
        <p:spPr>
          <a:xfrm>
            <a:off x="6973675" y="5130574"/>
            <a:ext cx="969570" cy="969568"/>
          </a:xfrm>
          <a:custGeom>
            <a:avLst/>
            <a:gdLst>
              <a:gd name="connsiteX0" fmla="*/ 141993 w 969570"/>
              <a:gd name="connsiteY0" fmla="*/ 827581 h 969568"/>
              <a:gd name="connsiteX1" fmla="*/ 827577 w 969570"/>
              <a:gd name="connsiteY1" fmla="*/ 827577 h 969568"/>
              <a:gd name="connsiteX2" fmla="*/ 827577 w 969570"/>
              <a:gd name="connsiteY2" fmla="*/ 141993 h 969568"/>
              <a:gd name="connsiteX3" fmla="*/ 141993 w 969570"/>
              <a:gd name="connsiteY3" fmla="*/ 141993 h 969568"/>
              <a:gd name="connsiteX4" fmla="*/ 141993 w 969570"/>
              <a:gd name="connsiteY4" fmla="*/ 827581 h 96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70" h="969568">
                <a:moveTo>
                  <a:pt x="141993" y="827581"/>
                </a:moveTo>
                <a:cubicBezTo>
                  <a:pt x="331317" y="1016899"/>
                  <a:pt x="638264" y="1016898"/>
                  <a:pt x="827577" y="827577"/>
                </a:cubicBezTo>
                <a:cubicBezTo>
                  <a:pt x="1016901" y="638257"/>
                  <a:pt x="1016901" y="331306"/>
                  <a:pt x="827577" y="141993"/>
                </a:cubicBezTo>
                <a:cubicBezTo>
                  <a:pt x="638253" y="-47331"/>
                  <a:pt x="331306" y="-47331"/>
                  <a:pt x="141993" y="141993"/>
                </a:cubicBezTo>
                <a:cubicBezTo>
                  <a:pt x="-47331" y="331317"/>
                  <a:pt x="-47331" y="638262"/>
                  <a:pt x="141993" y="827581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228D45CD-E0B0-2120-4933-4A33C1E2ED57}"/>
              </a:ext>
            </a:extLst>
          </p:cNvPr>
          <p:cNvSpPr/>
          <p:nvPr/>
        </p:nvSpPr>
        <p:spPr>
          <a:xfrm>
            <a:off x="8001274" y="3471815"/>
            <a:ext cx="969570" cy="969569"/>
          </a:xfrm>
          <a:custGeom>
            <a:avLst/>
            <a:gdLst>
              <a:gd name="connsiteX0" fmla="*/ 141993 w 969570"/>
              <a:gd name="connsiteY0" fmla="*/ 827577 h 969569"/>
              <a:gd name="connsiteX1" fmla="*/ 827577 w 969570"/>
              <a:gd name="connsiteY1" fmla="*/ 827577 h 969569"/>
              <a:gd name="connsiteX2" fmla="*/ 827577 w 969570"/>
              <a:gd name="connsiteY2" fmla="*/ 141993 h 969569"/>
              <a:gd name="connsiteX3" fmla="*/ 141993 w 969570"/>
              <a:gd name="connsiteY3" fmla="*/ 141993 h 969569"/>
              <a:gd name="connsiteX4" fmla="*/ 141993 w 969570"/>
              <a:gd name="connsiteY4" fmla="*/ 827577 h 96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70" h="969569">
                <a:moveTo>
                  <a:pt x="141993" y="827577"/>
                </a:moveTo>
                <a:cubicBezTo>
                  <a:pt x="331317" y="1016901"/>
                  <a:pt x="638264" y="1016901"/>
                  <a:pt x="827577" y="827577"/>
                </a:cubicBezTo>
                <a:cubicBezTo>
                  <a:pt x="1016901" y="638253"/>
                  <a:pt x="1016901" y="331306"/>
                  <a:pt x="827577" y="141993"/>
                </a:cubicBezTo>
                <a:cubicBezTo>
                  <a:pt x="638253" y="-47331"/>
                  <a:pt x="331306" y="-47331"/>
                  <a:pt x="141993" y="141993"/>
                </a:cubicBezTo>
                <a:cubicBezTo>
                  <a:pt x="-47331" y="331317"/>
                  <a:pt x="-47331" y="638264"/>
                  <a:pt x="141993" y="827577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4881522B-D268-DDB9-E269-F87F350C1DAF}"/>
              </a:ext>
            </a:extLst>
          </p:cNvPr>
          <p:cNvSpPr/>
          <p:nvPr/>
        </p:nvSpPr>
        <p:spPr>
          <a:xfrm>
            <a:off x="2526643" y="232048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E142DE35-CC84-7B4C-761B-2D12ED55D84C}"/>
              </a:ext>
            </a:extLst>
          </p:cNvPr>
          <p:cNvSpPr/>
          <p:nvPr/>
        </p:nvSpPr>
        <p:spPr>
          <a:xfrm>
            <a:off x="3212227" y="232048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B39907AD-5CF8-283C-2FDB-BA10DFA95DFE}"/>
              </a:ext>
            </a:extLst>
          </p:cNvPr>
          <p:cNvSpPr/>
          <p:nvPr/>
        </p:nvSpPr>
        <p:spPr>
          <a:xfrm>
            <a:off x="2526643" y="3006072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FCB5061E-6A65-6A54-CC5B-FCCCFE3687C1}"/>
              </a:ext>
            </a:extLst>
          </p:cNvPr>
          <p:cNvSpPr/>
          <p:nvPr/>
        </p:nvSpPr>
        <p:spPr>
          <a:xfrm>
            <a:off x="3212227" y="163490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8C4E3920-2262-07DF-7630-B900D6BF8CED}"/>
              </a:ext>
            </a:extLst>
          </p:cNvPr>
          <p:cNvSpPr>
            <a:spLocks noChangeAspect="1"/>
          </p:cNvSpPr>
          <p:nvPr/>
        </p:nvSpPr>
        <p:spPr>
          <a:xfrm>
            <a:off x="2778852" y="2561947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C241154-AA3B-CD3F-AF56-B6622EEDCE1C}"/>
              </a:ext>
            </a:extLst>
          </p:cNvPr>
          <p:cNvSpPr>
            <a:spLocks noChangeAspect="1"/>
          </p:cNvSpPr>
          <p:nvPr/>
        </p:nvSpPr>
        <p:spPr>
          <a:xfrm>
            <a:off x="2785592" y="3177277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3D36F425-92F3-91DD-0368-9E7649E101A4}"/>
              </a:ext>
            </a:extLst>
          </p:cNvPr>
          <p:cNvSpPr>
            <a:spLocks noChangeAspect="1"/>
          </p:cNvSpPr>
          <p:nvPr/>
        </p:nvSpPr>
        <p:spPr>
          <a:xfrm>
            <a:off x="3409807" y="2558692"/>
            <a:ext cx="263741" cy="263741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C4C344DF-77D4-C461-DED8-53BEC15EE09E}"/>
              </a:ext>
            </a:extLst>
          </p:cNvPr>
          <p:cNvSpPr>
            <a:spLocks noChangeAspect="1"/>
          </p:cNvSpPr>
          <p:nvPr/>
        </p:nvSpPr>
        <p:spPr>
          <a:xfrm>
            <a:off x="3415264" y="1860023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7CE17A3-9A55-9508-181B-0B51ABE72D94}"/>
              </a:ext>
            </a:extLst>
          </p:cNvPr>
          <p:cNvSpPr>
            <a:spLocks noChangeAspect="1"/>
          </p:cNvSpPr>
          <p:nvPr/>
        </p:nvSpPr>
        <p:spPr>
          <a:xfrm>
            <a:off x="4121301" y="3181618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CE6CADB6-C94A-0F75-90A3-60EE1599323C}"/>
              </a:ext>
            </a:extLst>
          </p:cNvPr>
          <p:cNvSpPr>
            <a:spLocks noChangeAspect="1"/>
          </p:cNvSpPr>
          <p:nvPr/>
        </p:nvSpPr>
        <p:spPr>
          <a:xfrm>
            <a:off x="3415264" y="3853302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C0951100-33F1-CD19-A218-E658E0F7B91F}"/>
              </a:ext>
            </a:extLst>
          </p:cNvPr>
          <p:cNvSpPr>
            <a:spLocks noChangeAspect="1"/>
          </p:cNvSpPr>
          <p:nvPr/>
        </p:nvSpPr>
        <p:spPr>
          <a:xfrm>
            <a:off x="4120869" y="3851723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EB015872-94E0-6C41-AF0B-3E7FACBA0CE7}"/>
              </a:ext>
            </a:extLst>
          </p:cNvPr>
          <p:cNvSpPr>
            <a:spLocks noChangeAspect="1"/>
          </p:cNvSpPr>
          <p:nvPr/>
        </p:nvSpPr>
        <p:spPr>
          <a:xfrm>
            <a:off x="2785592" y="5936840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A5ADB003-8F1D-4264-1A10-6447197626E3}"/>
              </a:ext>
            </a:extLst>
          </p:cNvPr>
          <p:cNvSpPr>
            <a:spLocks noChangeAspect="1"/>
          </p:cNvSpPr>
          <p:nvPr/>
        </p:nvSpPr>
        <p:spPr>
          <a:xfrm>
            <a:off x="4119221" y="5958403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42AEE776-A8C8-C0F6-B5F7-633FC94B329A}"/>
              </a:ext>
            </a:extLst>
          </p:cNvPr>
          <p:cNvSpPr>
            <a:spLocks noChangeAspect="1"/>
          </p:cNvSpPr>
          <p:nvPr/>
        </p:nvSpPr>
        <p:spPr>
          <a:xfrm>
            <a:off x="5498354" y="5934257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52AA560C-FCD1-94ED-0F97-971C5EB1AD75}"/>
              </a:ext>
            </a:extLst>
          </p:cNvPr>
          <p:cNvSpPr>
            <a:spLocks noChangeAspect="1"/>
          </p:cNvSpPr>
          <p:nvPr/>
        </p:nvSpPr>
        <p:spPr>
          <a:xfrm>
            <a:off x="5502046" y="5276729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9760B4C9-349B-8D1F-63E6-E9232F4BA059}"/>
              </a:ext>
            </a:extLst>
          </p:cNvPr>
          <p:cNvSpPr>
            <a:spLocks noChangeAspect="1"/>
          </p:cNvSpPr>
          <p:nvPr/>
        </p:nvSpPr>
        <p:spPr>
          <a:xfrm>
            <a:off x="4791614" y="5276432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4236FE8D-FC22-396E-436B-037A0497EEDE}"/>
              </a:ext>
            </a:extLst>
          </p:cNvPr>
          <p:cNvSpPr>
            <a:spLocks noChangeAspect="1"/>
          </p:cNvSpPr>
          <p:nvPr/>
        </p:nvSpPr>
        <p:spPr>
          <a:xfrm>
            <a:off x="7542523" y="5281546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DE3DB8EA-D7C4-4171-8236-559E84D9A428}"/>
              </a:ext>
            </a:extLst>
          </p:cNvPr>
          <p:cNvSpPr>
            <a:spLocks noChangeAspect="1"/>
          </p:cNvSpPr>
          <p:nvPr/>
        </p:nvSpPr>
        <p:spPr>
          <a:xfrm>
            <a:off x="7540732" y="4567480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F7A6C9A8-C9DE-242B-786A-7F50D071269B}"/>
              </a:ext>
            </a:extLst>
          </p:cNvPr>
          <p:cNvSpPr>
            <a:spLocks noChangeAspect="1"/>
          </p:cNvSpPr>
          <p:nvPr/>
        </p:nvSpPr>
        <p:spPr>
          <a:xfrm>
            <a:off x="8278555" y="4562251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35C4057E-A8C7-044E-2D83-39B7F5F44AB5}"/>
              </a:ext>
            </a:extLst>
          </p:cNvPr>
          <p:cNvSpPr>
            <a:spLocks noChangeAspect="1"/>
          </p:cNvSpPr>
          <p:nvPr/>
        </p:nvSpPr>
        <p:spPr>
          <a:xfrm>
            <a:off x="8278555" y="3912242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490FB129-5C0E-C1F0-0895-357AE035351D}"/>
              </a:ext>
            </a:extLst>
          </p:cNvPr>
          <p:cNvSpPr>
            <a:spLocks noChangeAspect="1"/>
          </p:cNvSpPr>
          <p:nvPr/>
        </p:nvSpPr>
        <p:spPr>
          <a:xfrm>
            <a:off x="7538601" y="1891452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4FA4B6DA-E883-3058-1508-9179062395E3}"/>
              </a:ext>
            </a:extLst>
          </p:cNvPr>
          <p:cNvSpPr>
            <a:spLocks noChangeAspect="1"/>
          </p:cNvSpPr>
          <p:nvPr/>
        </p:nvSpPr>
        <p:spPr>
          <a:xfrm>
            <a:off x="6855142" y="1891452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0604CB36-DB4C-63B9-CF26-5467CB07A126}"/>
              </a:ext>
            </a:extLst>
          </p:cNvPr>
          <p:cNvSpPr>
            <a:spLocks noChangeAspect="1"/>
          </p:cNvSpPr>
          <p:nvPr/>
        </p:nvSpPr>
        <p:spPr>
          <a:xfrm>
            <a:off x="6846368" y="2516359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4620741C-4EA9-CAF6-C274-351020B52480}"/>
              </a:ext>
            </a:extLst>
          </p:cNvPr>
          <p:cNvSpPr>
            <a:spLocks noChangeAspect="1"/>
          </p:cNvSpPr>
          <p:nvPr/>
        </p:nvSpPr>
        <p:spPr>
          <a:xfrm>
            <a:off x="6197442" y="2551488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37CDBD6C-CC45-BBBA-750F-DA8526E2D368}"/>
              </a:ext>
            </a:extLst>
          </p:cNvPr>
          <p:cNvSpPr>
            <a:spLocks noChangeAspect="1"/>
          </p:cNvSpPr>
          <p:nvPr/>
        </p:nvSpPr>
        <p:spPr>
          <a:xfrm>
            <a:off x="6845478" y="3908400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236330B-112A-4FAC-5AD0-2C355D251AD5}"/>
              </a:ext>
            </a:extLst>
          </p:cNvPr>
          <p:cNvSpPr>
            <a:spLocks noChangeAspect="1"/>
          </p:cNvSpPr>
          <p:nvPr/>
        </p:nvSpPr>
        <p:spPr>
          <a:xfrm>
            <a:off x="6196348" y="4607766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6973358A-B341-AF4F-06F3-33B3FEA61D4E}"/>
              </a:ext>
            </a:extLst>
          </p:cNvPr>
          <p:cNvSpPr/>
          <p:nvPr/>
        </p:nvSpPr>
        <p:spPr>
          <a:xfrm>
            <a:off x="2883293" y="6054422"/>
            <a:ext cx="1340322" cy="45719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E7B5EE3D-FCE7-EC8C-1670-F9702C62E754}"/>
              </a:ext>
            </a:extLst>
          </p:cNvPr>
          <p:cNvSpPr/>
          <p:nvPr/>
        </p:nvSpPr>
        <p:spPr>
          <a:xfrm flipV="1">
            <a:off x="4276071" y="5441689"/>
            <a:ext cx="612600" cy="584616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1E0E87D1-615F-26CA-D752-4D087238F140}"/>
              </a:ext>
            </a:extLst>
          </p:cNvPr>
          <p:cNvSpPr/>
          <p:nvPr/>
        </p:nvSpPr>
        <p:spPr>
          <a:xfrm>
            <a:off x="4919789" y="5395970"/>
            <a:ext cx="660819" cy="45719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64B24857-0D22-F6FD-6A0A-965A36D35128}"/>
              </a:ext>
            </a:extLst>
          </p:cNvPr>
          <p:cNvSpPr/>
          <p:nvPr/>
        </p:nvSpPr>
        <p:spPr>
          <a:xfrm flipV="1">
            <a:off x="5618809" y="5395970"/>
            <a:ext cx="45719" cy="643503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062F776E-0E31-BFA7-441E-B45859E58B3D}"/>
              </a:ext>
            </a:extLst>
          </p:cNvPr>
          <p:cNvSpPr/>
          <p:nvPr/>
        </p:nvSpPr>
        <p:spPr>
          <a:xfrm flipH="1" flipV="1">
            <a:off x="4966570" y="5395968"/>
            <a:ext cx="645156" cy="691743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5D370E0E-EE38-B335-A7A5-ECCF03976361}"/>
              </a:ext>
            </a:extLst>
          </p:cNvPr>
          <p:cNvSpPr/>
          <p:nvPr/>
        </p:nvSpPr>
        <p:spPr>
          <a:xfrm flipH="1" flipV="1">
            <a:off x="2908313" y="3307167"/>
            <a:ext cx="639498" cy="650320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6D36A500-1764-EDCA-7C1B-ADE178542DF9}"/>
              </a:ext>
            </a:extLst>
          </p:cNvPr>
          <p:cNvSpPr/>
          <p:nvPr/>
        </p:nvSpPr>
        <p:spPr>
          <a:xfrm>
            <a:off x="3547812" y="3926680"/>
            <a:ext cx="710602" cy="45719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E6A422E1-9167-8265-1217-4F13BC6339FB}"/>
              </a:ext>
            </a:extLst>
          </p:cNvPr>
          <p:cNvSpPr/>
          <p:nvPr/>
        </p:nvSpPr>
        <p:spPr>
          <a:xfrm flipH="1" flipV="1">
            <a:off x="4222791" y="3333831"/>
            <a:ext cx="45719" cy="692758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23650B18-7B67-00DA-BD6D-070077D6B782}"/>
              </a:ext>
            </a:extLst>
          </p:cNvPr>
          <p:cNvSpPr/>
          <p:nvPr/>
        </p:nvSpPr>
        <p:spPr>
          <a:xfrm flipV="1">
            <a:off x="3537208" y="3329329"/>
            <a:ext cx="762578" cy="628137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09DE2EA3-6F08-EFAD-8936-7D7BCB335817}"/>
              </a:ext>
            </a:extLst>
          </p:cNvPr>
          <p:cNvSpPr/>
          <p:nvPr/>
        </p:nvSpPr>
        <p:spPr>
          <a:xfrm flipH="1" flipV="1">
            <a:off x="3532170" y="2703279"/>
            <a:ext cx="697342" cy="615639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21295BF7-0786-1F74-8B09-9F0E5070E66B}"/>
              </a:ext>
            </a:extLst>
          </p:cNvPr>
          <p:cNvSpPr/>
          <p:nvPr/>
        </p:nvSpPr>
        <p:spPr>
          <a:xfrm flipH="1">
            <a:off x="2831342" y="2727246"/>
            <a:ext cx="710111" cy="549345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09FB0C21-42E9-9AE6-E47A-C3FE767B6AA5}"/>
              </a:ext>
            </a:extLst>
          </p:cNvPr>
          <p:cNvSpPr/>
          <p:nvPr/>
        </p:nvSpPr>
        <p:spPr>
          <a:xfrm flipH="1" flipV="1">
            <a:off x="2906070" y="2626503"/>
            <a:ext cx="589270" cy="45719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967F1E13-4A8A-5882-866B-F3C9ACF46E86}"/>
              </a:ext>
            </a:extLst>
          </p:cNvPr>
          <p:cNvSpPr/>
          <p:nvPr/>
        </p:nvSpPr>
        <p:spPr>
          <a:xfrm flipH="1">
            <a:off x="2898450" y="2721475"/>
            <a:ext cx="45719" cy="508416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4D3E8AAD-2841-837A-D432-408937E0BA19}"/>
              </a:ext>
            </a:extLst>
          </p:cNvPr>
          <p:cNvSpPr/>
          <p:nvPr/>
        </p:nvSpPr>
        <p:spPr>
          <a:xfrm flipH="1">
            <a:off x="2894304" y="1939922"/>
            <a:ext cx="607741" cy="750977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EC34B047-691A-00DF-F53B-7DC20BD7A0F9}"/>
              </a:ext>
            </a:extLst>
          </p:cNvPr>
          <p:cNvSpPr/>
          <p:nvPr/>
        </p:nvSpPr>
        <p:spPr>
          <a:xfrm flipH="1">
            <a:off x="3531134" y="2001924"/>
            <a:ext cx="45719" cy="685584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C23030F0-853E-A15E-DDE0-02A16D41BA69}"/>
              </a:ext>
            </a:extLst>
          </p:cNvPr>
          <p:cNvSpPr/>
          <p:nvPr/>
        </p:nvSpPr>
        <p:spPr>
          <a:xfrm flipH="1">
            <a:off x="2906069" y="1935622"/>
            <a:ext cx="660039" cy="1363770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BDF1E600-9B56-0C2F-C3A3-C1785A7442E2}"/>
              </a:ext>
            </a:extLst>
          </p:cNvPr>
          <p:cNvSpPr/>
          <p:nvPr/>
        </p:nvSpPr>
        <p:spPr>
          <a:xfrm flipV="1">
            <a:off x="6318935" y="2059977"/>
            <a:ext cx="645363" cy="601691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38EA3D4E-F7F0-3E4C-EA95-11F0962865FA}"/>
              </a:ext>
            </a:extLst>
          </p:cNvPr>
          <p:cNvSpPr/>
          <p:nvPr/>
        </p:nvSpPr>
        <p:spPr>
          <a:xfrm flipV="1">
            <a:off x="6318936" y="2604464"/>
            <a:ext cx="653946" cy="45719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218443A5-8BE2-3D16-A324-64B1D2AC208B}"/>
              </a:ext>
            </a:extLst>
          </p:cNvPr>
          <p:cNvSpPr/>
          <p:nvPr/>
        </p:nvSpPr>
        <p:spPr>
          <a:xfrm flipH="1" flipV="1">
            <a:off x="6987875" y="2059977"/>
            <a:ext cx="45719" cy="566526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2518D1F0-3DBE-221A-FD3B-6F52AFB4DA4F}"/>
              </a:ext>
            </a:extLst>
          </p:cNvPr>
          <p:cNvSpPr/>
          <p:nvPr/>
        </p:nvSpPr>
        <p:spPr>
          <a:xfrm>
            <a:off x="6964298" y="1995846"/>
            <a:ext cx="653569" cy="52069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4B28B23A-2D32-292D-366E-F526486E2008}"/>
              </a:ext>
            </a:extLst>
          </p:cNvPr>
          <p:cNvSpPr/>
          <p:nvPr/>
        </p:nvSpPr>
        <p:spPr>
          <a:xfrm flipV="1">
            <a:off x="6318935" y="4038320"/>
            <a:ext cx="645364" cy="667553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A2B318ED-9ABF-C2B7-8F4A-1ED7906898DF}"/>
              </a:ext>
            </a:extLst>
          </p:cNvPr>
          <p:cNvSpPr/>
          <p:nvPr/>
        </p:nvSpPr>
        <p:spPr>
          <a:xfrm flipH="1" flipV="1">
            <a:off x="6961359" y="4048867"/>
            <a:ext cx="695882" cy="612356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0E9C2B76-CEAC-3636-12CE-7B2C063DD645}"/>
              </a:ext>
            </a:extLst>
          </p:cNvPr>
          <p:cNvSpPr/>
          <p:nvPr/>
        </p:nvSpPr>
        <p:spPr>
          <a:xfrm flipH="1" flipV="1">
            <a:off x="6318935" y="4688999"/>
            <a:ext cx="1338306" cy="45719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86A9EECE-B192-BF88-13EF-4354C8F7F744}"/>
              </a:ext>
            </a:extLst>
          </p:cNvPr>
          <p:cNvSpPr/>
          <p:nvPr/>
        </p:nvSpPr>
        <p:spPr>
          <a:xfrm flipH="1">
            <a:off x="7634152" y="4671769"/>
            <a:ext cx="45719" cy="681773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76D727E5-CB23-A3F8-DD04-FD9FF73BF891}"/>
              </a:ext>
            </a:extLst>
          </p:cNvPr>
          <p:cNvSpPr/>
          <p:nvPr/>
        </p:nvSpPr>
        <p:spPr>
          <a:xfrm flipH="1" flipV="1">
            <a:off x="7657241" y="4654864"/>
            <a:ext cx="727668" cy="45719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4820CDE5-7138-DC15-82AD-F17EBAC68499}"/>
              </a:ext>
            </a:extLst>
          </p:cNvPr>
          <p:cNvSpPr/>
          <p:nvPr/>
        </p:nvSpPr>
        <p:spPr>
          <a:xfrm flipH="1">
            <a:off x="7702960" y="3998872"/>
            <a:ext cx="764800" cy="685585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BD23E0C8-9764-FCDC-7E57-ECCD41589A90}"/>
              </a:ext>
            </a:extLst>
          </p:cNvPr>
          <p:cNvSpPr/>
          <p:nvPr/>
        </p:nvSpPr>
        <p:spPr>
          <a:xfrm flipH="1">
            <a:off x="8361365" y="4048868"/>
            <a:ext cx="45719" cy="605996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Textfeld 5">
            <a:extLst>
              <a:ext uri="{FF2B5EF4-FFF2-40B4-BE49-F238E27FC236}">
                <a16:creationId xmlns:a16="http://schemas.microsoft.com/office/drawing/2014/main" id="{A6691E94-20F2-7823-5270-6688AF9FAC3D}"/>
              </a:ext>
            </a:extLst>
          </p:cNvPr>
          <p:cNvSpPr txBox="1"/>
          <p:nvPr/>
        </p:nvSpPr>
        <p:spPr>
          <a:xfrm>
            <a:off x="467550" y="981594"/>
            <a:ext cx="4677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connect nonempty adjacent cells</a:t>
            </a:r>
          </a:p>
        </p:txBody>
      </p:sp>
    </p:spTree>
    <p:extLst>
      <p:ext uri="{BB962C8B-B14F-4D97-AF65-F5344CB8AC3E}">
        <p14:creationId xmlns:p14="http://schemas.microsoft.com/office/powerpoint/2010/main" val="33481911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1E1F2-DD19-6B80-A715-6D1173438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9635F67-823D-9DF0-A93E-68875C2DA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Wolfgang Mulzer –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/>
              <a:t>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DB1831-C878-9976-83A4-FD67BF18D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Title 76">
            <a:extLst>
              <a:ext uri="{FF2B5EF4-FFF2-40B4-BE49-F238E27FC236}">
                <a16:creationId xmlns:a16="http://schemas.microsoft.com/office/drawing/2014/main" id="{45851D27-DB33-0E31-5CB3-CD1870C76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Grid Graph</a:t>
            </a:r>
            <a:endParaRPr lang="en-DE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D089667-4027-5D55-CB68-048CA981C0D1}"/>
              </a:ext>
            </a:extLst>
          </p:cNvPr>
          <p:cNvSpPr/>
          <p:nvPr/>
        </p:nvSpPr>
        <p:spPr>
          <a:xfrm>
            <a:off x="6942556" y="4211148"/>
            <a:ext cx="969562" cy="969567"/>
          </a:xfrm>
          <a:custGeom>
            <a:avLst/>
            <a:gdLst>
              <a:gd name="connsiteX0" fmla="*/ 141984 w 969562"/>
              <a:gd name="connsiteY0" fmla="*/ 827579 h 969567"/>
              <a:gd name="connsiteX1" fmla="*/ 827580 w 969562"/>
              <a:gd name="connsiteY1" fmla="*/ 827579 h 969567"/>
              <a:gd name="connsiteX2" fmla="*/ 827568 w 969562"/>
              <a:gd name="connsiteY2" fmla="*/ 141983 h 969567"/>
              <a:gd name="connsiteX3" fmla="*/ 141984 w 969562"/>
              <a:gd name="connsiteY3" fmla="*/ 141994 h 969567"/>
              <a:gd name="connsiteX4" fmla="*/ 141984 w 969562"/>
              <a:gd name="connsiteY4" fmla="*/ 827579 h 96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2" h="969567">
                <a:moveTo>
                  <a:pt x="141984" y="827579"/>
                </a:moveTo>
                <a:cubicBezTo>
                  <a:pt x="331308" y="1016903"/>
                  <a:pt x="638256" y="1016891"/>
                  <a:pt x="827580" y="827579"/>
                </a:cubicBezTo>
                <a:cubicBezTo>
                  <a:pt x="1016892" y="638255"/>
                  <a:pt x="1016892" y="331307"/>
                  <a:pt x="827568" y="141983"/>
                </a:cubicBezTo>
                <a:cubicBezTo>
                  <a:pt x="638256" y="-47330"/>
                  <a:pt x="331308" y="-47330"/>
                  <a:pt x="141984" y="141994"/>
                </a:cubicBezTo>
                <a:cubicBezTo>
                  <a:pt x="-47328" y="331307"/>
                  <a:pt x="-47328" y="638255"/>
                  <a:pt x="141984" y="827579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682A4176-1E2E-9BDE-FB4B-DFCD150F5E1E}"/>
              </a:ext>
            </a:extLst>
          </p:cNvPr>
          <p:cNvSpPr/>
          <p:nvPr/>
        </p:nvSpPr>
        <p:spPr>
          <a:xfrm>
            <a:off x="6024389" y="4080275"/>
            <a:ext cx="969563" cy="969567"/>
          </a:xfrm>
          <a:custGeom>
            <a:avLst/>
            <a:gdLst>
              <a:gd name="connsiteX0" fmla="*/ 141984 w 969563"/>
              <a:gd name="connsiteY0" fmla="*/ 827584 h 969567"/>
              <a:gd name="connsiteX1" fmla="*/ 827580 w 969563"/>
              <a:gd name="connsiteY1" fmla="*/ 827573 h 969567"/>
              <a:gd name="connsiteX2" fmla="*/ 827568 w 969563"/>
              <a:gd name="connsiteY2" fmla="*/ 141989 h 969567"/>
              <a:gd name="connsiteX3" fmla="*/ 141984 w 969563"/>
              <a:gd name="connsiteY3" fmla="*/ 141989 h 969567"/>
              <a:gd name="connsiteX4" fmla="*/ 141984 w 969563"/>
              <a:gd name="connsiteY4" fmla="*/ 827584 h 96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563" h="969567">
                <a:moveTo>
                  <a:pt x="141984" y="827584"/>
                </a:moveTo>
                <a:cubicBezTo>
                  <a:pt x="331308" y="1016897"/>
                  <a:pt x="638256" y="1016897"/>
                  <a:pt x="827580" y="827573"/>
                </a:cubicBezTo>
                <a:cubicBezTo>
                  <a:pt x="1016893" y="638260"/>
                  <a:pt x="1016893" y="331313"/>
                  <a:pt x="827568" y="141989"/>
                </a:cubicBezTo>
                <a:cubicBezTo>
                  <a:pt x="638256" y="-47335"/>
                  <a:pt x="331308" y="-47324"/>
                  <a:pt x="141984" y="141989"/>
                </a:cubicBezTo>
                <a:cubicBezTo>
                  <a:pt x="-47328" y="331313"/>
                  <a:pt x="-47328" y="638260"/>
                  <a:pt x="141984" y="827584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114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F986EEA3-A493-5E65-1E77-B4D3346D01A3}"/>
              </a:ext>
            </a:extLst>
          </p:cNvPr>
          <p:cNvSpPr>
            <a:spLocks noChangeAspect="1"/>
          </p:cNvSpPr>
          <p:nvPr/>
        </p:nvSpPr>
        <p:spPr>
          <a:xfrm>
            <a:off x="1403749" y="3906230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7A90803F-E682-B68E-0C66-AF4A282AF59E}"/>
              </a:ext>
            </a:extLst>
          </p:cNvPr>
          <p:cNvSpPr>
            <a:spLocks noChangeAspect="1"/>
          </p:cNvSpPr>
          <p:nvPr/>
        </p:nvSpPr>
        <p:spPr>
          <a:xfrm>
            <a:off x="1402603" y="5277354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5406BB3C-9B83-4671-A1A0-4D3599D3B15E}"/>
              </a:ext>
            </a:extLst>
          </p:cNvPr>
          <p:cNvSpPr/>
          <p:nvPr/>
        </p:nvSpPr>
        <p:spPr>
          <a:xfrm flipH="1" flipV="1">
            <a:off x="1528603" y="4002788"/>
            <a:ext cx="0" cy="1329383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6D4F2E2A-56F7-ADB7-7192-E466D1BA291D}"/>
              </a:ext>
            </a:extLst>
          </p:cNvPr>
          <p:cNvSpPr/>
          <p:nvPr/>
        </p:nvSpPr>
        <p:spPr>
          <a:xfrm>
            <a:off x="5954563" y="4377240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FFEA9DB3-92D5-9E21-FF1C-4D9237681CAA}"/>
              </a:ext>
            </a:extLst>
          </p:cNvPr>
          <p:cNvSpPr/>
          <p:nvPr/>
        </p:nvSpPr>
        <p:spPr>
          <a:xfrm>
            <a:off x="7325731" y="506282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144634A9-1A8A-FEC7-67DA-AF62ED910B40}"/>
              </a:ext>
            </a:extLst>
          </p:cNvPr>
          <p:cNvSpPr/>
          <p:nvPr/>
        </p:nvSpPr>
        <p:spPr>
          <a:xfrm>
            <a:off x="7325731" y="4377240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79140909-AA3F-15CA-5170-5AA71CC58CD8}"/>
              </a:ext>
            </a:extLst>
          </p:cNvPr>
          <p:cNvSpPr/>
          <p:nvPr/>
        </p:nvSpPr>
        <p:spPr>
          <a:xfrm>
            <a:off x="8011315" y="4377240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8C0C98FB-8291-2B75-2400-D55730721EC0}"/>
              </a:ext>
            </a:extLst>
          </p:cNvPr>
          <p:cNvSpPr/>
          <p:nvPr/>
        </p:nvSpPr>
        <p:spPr>
          <a:xfrm>
            <a:off x="8011315" y="3691656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B2BBF03-FDCA-ECED-D95A-0A99B3D85FD2}"/>
              </a:ext>
            </a:extLst>
          </p:cNvPr>
          <p:cNvSpPr>
            <a:spLocks noChangeAspect="1"/>
          </p:cNvSpPr>
          <p:nvPr/>
        </p:nvSpPr>
        <p:spPr>
          <a:xfrm>
            <a:off x="2778852" y="2561947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1431DEA9-2C13-3B1F-E9A4-941F2EC49F12}"/>
              </a:ext>
            </a:extLst>
          </p:cNvPr>
          <p:cNvSpPr>
            <a:spLocks noChangeAspect="1"/>
          </p:cNvSpPr>
          <p:nvPr/>
        </p:nvSpPr>
        <p:spPr>
          <a:xfrm>
            <a:off x="2785592" y="3177277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9F0D4F44-5E6A-FD63-4E45-D584C011C9E1}"/>
              </a:ext>
            </a:extLst>
          </p:cNvPr>
          <p:cNvSpPr>
            <a:spLocks noChangeAspect="1"/>
          </p:cNvSpPr>
          <p:nvPr/>
        </p:nvSpPr>
        <p:spPr>
          <a:xfrm>
            <a:off x="3409807" y="2558692"/>
            <a:ext cx="263741" cy="263741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4D5332FA-6355-12D7-B378-FC47135E553F}"/>
              </a:ext>
            </a:extLst>
          </p:cNvPr>
          <p:cNvSpPr>
            <a:spLocks noChangeAspect="1"/>
          </p:cNvSpPr>
          <p:nvPr/>
        </p:nvSpPr>
        <p:spPr>
          <a:xfrm>
            <a:off x="3415264" y="1860023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C4546905-B3DE-1711-5F35-B7F114406402}"/>
              </a:ext>
            </a:extLst>
          </p:cNvPr>
          <p:cNvSpPr>
            <a:spLocks noChangeAspect="1"/>
          </p:cNvSpPr>
          <p:nvPr/>
        </p:nvSpPr>
        <p:spPr>
          <a:xfrm>
            <a:off x="4121301" y="3181618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643A5146-24AB-E735-D7F5-A7303C878DC2}"/>
              </a:ext>
            </a:extLst>
          </p:cNvPr>
          <p:cNvSpPr>
            <a:spLocks noChangeAspect="1"/>
          </p:cNvSpPr>
          <p:nvPr/>
        </p:nvSpPr>
        <p:spPr>
          <a:xfrm>
            <a:off x="3415264" y="3853302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966E6E5F-8370-1861-4E5B-5680EFEF09A2}"/>
              </a:ext>
            </a:extLst>
          </p:cNvPr>
          <p:cNvSpPr>
            <a:spLocks noChangeAspect="1"/>
          </p:cNvSpPr>
          <p:nvPr/>
        </p:nvSpPr>
        <p:spPr>
          <a:xfrm>
            <a:off x="4120869" y="3851723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7F36E27F-597B-216C-F5CD-E074BC400775}"/>
              </a:ext>
            </a:extLst>
          </p:cNvPr>
          <p:cNvSpPr>
            <a:spLocks noChangeAspect="1"/>
          </p:cNvSpPr>
          <p:nvPr/>
        </p:nvSpPr>
        <p:spPr>
          <a:xfrm>
            <a:off x="2785592" y="5936840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AF0AE571-7401-46B8-DC5F-8ED5F2C5294F}"/>
              </a:ext>
            </a:extLst>
          </p:cNvPr>
          <p:cNvSpPr>
            <a:spLocks noChangeAspect="1"/>
          </p:cNvSpPr>
          <p:nvPr/>
        </p:nvSpPr>
        <p:spPr>
          <a:xfrm>
            <a:off x="4119221" y="5958403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89A41C33-6211-71AA-E084-AE2767F0A662}"/>
              </a:ext>
            </a:extLst>
          </p:cNvPr>
          <p:cNvSpPr>
            <a:spLocks noChangeAspect="1"/>
          </p:cNvSpPr>
          <p:nvPr/>
        </p:nvSpPr>
        <p:spPr>
          <a:xfrm>
            <a:off x="5498354" y="5934257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885FA243-D1CD-FFC9-2D5D-ED7AEA3B56A7}"/>
              </a:ext>
            </a:extLst>
          </p:cNvPr>
          <p:cNvSpPr>
            <a:spLocks noChangeAspect="1"/>
          </p:cNvSpPr>
          <p:nvPr/>
        </p:nvSpPr>
        <p:spPr>
          <a:xfrm>
            <a:off x="5502046" y="5276729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B5AEE52C-BB35-364A-A45D-1569F3C500BA}"/>
              </a:ext>
            </a:extLst>
          </p:cNvPr>
          <p:cNvSpPr>
            <a:spLocks noChangeAspect="1"/>
          </p:cNvSpPr>
          <p:nvPr/>
        </p:nvSpPr>
        <p:spPr>
          <a:xfrm>
            <a:off x="4791614" y="5276432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361271D4-5070-3C5E-67C6-0713962D0FC9}"/>
              </a:ext>
            </a:extLst>
          </p:cNvPr>
          <p:cNvSpPr>
            <a:spLocks noChangeAspect="1"/>
          </p:cNvSpPr>
          <p:nvPr/>
        </p:nvSpPr>
        <p:spPr>
          <a:xfrm>
            <a:off x="7542523" y="5281546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B21AB93A-8FA4-1DDB-04CA-C46440382CB2}"/>
              </a:ext>
            </a:extLst>
          </p:cNvPr>
          <p:cNvSpPr>
            <a:spLocks noChangeAspect="1"/>
          </p:cNvSpPr>
          <p:nvPr/>
        </p:nvSpPr>
        <p:spPr>
          <a:xfrm>
            <a:off x="7540732" y="4567480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C765488A-993B-43C0-5934-2CC2EC0C7A9F}"/>
              </a:ext>
            </a:extLst>
          </p:cNvPr>
          <p:cNvSpPr>
            <a:spLocks noChangeAspect="1"/>
          </p:cNvSpPr>
          <p:nvPr/>
        </p:nvSpPr>
        <p:spPr>
          <a:xfrm>
            <a:off x="8278555" y="4562251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EE42AB4D-2AB5-780B-7183-12AC5D8330E9}"/>
              </a:ext>
            </a:extLst>
          </p:cNvPr>
          <p:cNvSpPr>
            <a:spLocks noChangeAspect="1"/>
          </p:cNvSpPr>
          <p:nvPr/>
        </p:nvSpPr>
        <p:spPr>
          <a:xfrm>
            <a:off x="8278555" y="3912242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BC5D1C23-F78F-ED48-7659-DD5B6557B4CE}"/>
              </a:ext>
            </a:extLst>
          </p:cNvPr>
          <p:cNvSpPr>
            <a:spLocks noChangeAspect="1"/>
          </p:cNvSpPr>
          <p:nvPr/>
        </p:nvSpPr>
        <p:spPr>
          <a:xfrm>
            <a:off x="7538601" y="1891452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FFD75F62-13E5-A7A3-9048-FF7033F90B72}"/>
              </a:ext>
            </a:extLst>
          </p:cNvPr>
          <p:cNvSpPr>
            <a:spLocks noChangeAspect="1"/>
          </p:cNvSpPr>
          <p:nvPr/>
        </p:nvSpPr>
        <p:spPr>
          <a:xfrm>
            <a:off x="6855142" y="1891452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BEC87387-998F-617D-28E9-50281B2CFF5E}"/>
              </a:ext>
            </a:extLst>
          </p:cNvPr>
          <p:cNvSpPr>
            <a:spLocks noChangeAspect="1"/>
          </p:cNvSpPr>
          <p:nvPr/>
        </p:nvSpPr>
        <p:spPr>
          <a:xfrm>
            <a:off x="6846368" y="2516359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5E6395CE-9A80-1BA8-2B80-A696B5EAC04A}"/>
              </a:ext>
            </a:extLst>
          </p:cNvPr>
          <p:cNvSpPr>
            <a:spLocks noChangeAspect="1"/>
          </p:cNvSpPr>
          <p:nvPr/>
        </p:nvSpPr>
        <p:spPr>
          <a:xfrm>
            <a:off x="6197442" y="2551488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5C0E0887-5901-B7B7-A254-292E7244E4DC}"/>
              </a:ext>
            </a:extLst>
          </p:cNvPr>
          <p:cNvSpPr>
            <a:spLocks noChangeAspect="1"/>
          </p:cNvSpPr>
          <p:nvPr/>
        </p:nvSpPr>
        <p:spPr>
          <a:xfrm>
            <a:off x="6845478" y="3908400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47C2682C-21E8-7575-0F58-6A34F5011BAF}"/>
              </a:ext>
            </a:extLst>
          </p:cNvPr>
          <p:cNvSpPr>
            <a:spLocks noChangeAspect="1"/>
          </p:cNvSpPr>
          <p:nvPr/>
        </p:nvSpPr>
        <p:spPr>
          <a:xfrm>
            <a:off x="6196348" y="4607766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896609BC-5EBD-2DF2-1248-3DAB5942C4C0}"/>
              </a:ext>
            </a:extLst>
          </p:cNvPr>
          <p:cNvSpPr/>
          <p:nvPr/>
        </p:nvSpPr>
        <p:spPr>
          <a:xfrm>
            <a:off x="2883293" y="6054422"/>
            <a:ext cx="1340322" cy="45719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F4D21C56-96E9-DDF4-0DC8-6478251F36F5}"/>
              </a:ext>
            </a:extLst>
          </p:cNvPr>
          <p:cNvSpPr/>
          <p:nvPr/>
        </p:nvSpPr>
        <p:spPr>
          <a:xfrm flipV="1">
            <a:off x="4276071" y="5441689"/>
            <a:ext cx="612600" cy="584616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1F0F3D74-CBAE-1AC9-4A3D-C96A2F2D9435}"/>
              </a:ext>
            </a:extLst>
          </p:cNvPr>
          <p:cNvSpPr/>
          <p:nvPr/>
        </p:nvSpPr>
        <p:spPr>
          <a:xfrm>
            <a:off x="4919789" y="5395970"/>
            <a:ext cx="660819" cy="45719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06E88945-27BA-6087-EFF9-11C6F01AB5AD}"/>
              </a:ext>
            </a:extLst>
          </p:cNvPr>
          <p:cNvSpPr/>
          <p:nvPr/>
        </p:nvSpPr>
        <p:spPr>
          <a:xfrm flipV="1">
            <a:off x="5618809" y="5395970"/>
            <a:ext cx="45719" cy="643503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A0E8A6FC-88A3-2C2E-C887-A909BCD2DD3B}"/>
              </a:ext>
            </a:extLst>
          </p:cNvPr>
          <p:cNvSpPr/>
          <p:nvPr/>
        </p:nvSpPr>
        <p:spPr>
          <a:xfrm flipH="1" flipV="1">
            <a:off x="4966570" y="5395968"/>
            <a:ext cx="645156" cy="691743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A6688AB2-B31A-0AF9-7727-0D20846ED5C8}"/>
              </a:ext>
            </a:extLst>
          </p:cNvPr>
          <p:cNvSpPr/>
          <p:nvPr/>
        </p:nvSpPr>
        <p:spPr>
          <a:xfrm flipH="1" flipV="1">
            <a:off x="2908313" y="3307167"/>
            <a:ext cx="639498" cy="650320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2834DCF5-EDE6-159F-672C-A754AD977E87}"/>
              </a:ext>
            </a:extLst>
          </p:cNvPr>
          <p:cNvSpPr/>
          <p:nvPr/>
        </p:nvSpPr>
        <p:spPr>
          <a:xfrm>
            <a:off x="3547812" y="3926680"/>
            <a:ext cx="710602" cy="45719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016C56EF-A9B7-6121-BE62-A255CE86A331}"/>
              </a:ext>
            </a:extLst>
          </p:cNvPr>
          <p:cNvSpPr/>
          <p:nvPr/>
        </p:nvSpPr>
        <p:spPr>
          <a:xfrm flipH="1" flipV="1">
            <a:off x="4222791" y="3333831"/>
            <a:ext cx="45719" cy="692758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6D064940-CE03-3B92-CB31-E0B90F8A9FFB}"/>
              </a:ext>
            </a:extLst>
          </p:cNvPr>
          <p:cNvSpPr/>
          <p:nvPr/>
        </p:nvSpPr>
        <p:spPr>
          <a:xfrm flipV="1">
            <a:off x="3537208" y="3329329"/>
            <a:ext cx="762578" cy="628137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6A1DF8D9-F776-6B73-86D1-F7DB97C60711}"/>
              </a:ext>
            </a:extLst>
          </p:cNvPr>
          <p:cNvSpPr/>
          <p:nvPr/>
        </p:nvSpPr>
        <p:spPr>
          <a:xfrm flipH="1" flipV="1">
            <a:off x="3532170" y="2703279"/>
            <a:ext cx="697342" cy="615639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E2893887-F5F0-1286-B524-041A51D29D82}"/>
              </a:ext>
            </a:extLst>
          </p:cNvPr>
          <p:cNvSpPr/>
          <p:nvPr/>
        </p:nvSpPr>
        <p:spPr>
          <a:xfrm flipH="1">
            <a:off x="2831342" y="2727246"/>
            <a:ext cx="710111" cy="549345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6357FE98-9030-E2D9-DA74-3C2137A5FC12}"/>
              </a:ext>
            </a:extLst>
          </p:cNvPr>
          <p:cNvSpPr/>
          <p:nvPr/>
        </p:nvSpPr>
        <p:spPr>
          <a:xfrm flipH="1" flipV="1">
            <a:off x="2906070" y="2626503"/>
            <a:ext cx="589270" cy="45719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3B53E0C2-4BC3-3B8D-869E-0DC836BEA2F6}"/>
              </a:ext>
            </a:extLst>
          </p:cNvPr>
          <p:cNvSpPr/>
          <p:nvPr/>
        </p:nvSpPr>
        <p:spPr>
          <a:xfrm flipH="1">
            <a:off x="2898450" y="2721475"/>
            <a:ext cx="45719" cy="508416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49FFF4D2-7575-A083-D2F9-2C91A27004E8}"/>
              </a:ext>
            </a:extLst>
          </p:cNvPr>
          <p:cNvSpPr/>
          <p:nvPr/>
        </p:nvSpPr>
        <p:spPr>
          <a:xfrm flipH="1">
            <a:off x="2894304" y="1939922"/>
            <a:ext cx="607741" cy="750977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id="{82E4C1F3-7CD9-0EBF-CCF9-66C33BF1F629}"/>
              </a:ext>
            </a:extLst>
          </p:cNvPr>
          <p:cNvSpPr/>
          <p:nvPr/>
        </p:nvSpPr>
        <p:spPr>
          <a:xfrm flipH="1">
            <a:off x="3531134" y="2001924"/>
            <a:ext cx="45719" cy="685584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FE677A2F-95B5-8282-4369-E51BB65DA137}"/>
              </a:ext>
            </a:extLst>
          </p:cNvPr>
          <p:cNvSpPr/>
          <p:nvPr/>
        </p:nvSpPr>
        <p:spPr>
          <a:xfrm flipH="1">
            <a:off x="2906069" y="1935622"/>
            <a:ext cx="660039" cy="1363770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87BFA64B-D6CE-7D86-CC38-29495CCCCC9F}"/>
              </a:ext>
            </a:extLst>
          </p:cNvPr>
          <p:cNvSpPr/>
          <p:nvPr/>
        </p:nvSpPr>
        <p:spPr>
          <a:xfrm flipV="1">
            <a:off x="6318935" y="2059977"/>
            <a:ext cx="645363" cy="601691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48505C9D-E606-DDBA-D1D5-FA9411DD659E}"/>
              </a:ext>
            </a:extLst>
          </p:cNvPr>
          <p:cNvSpPr/>
          <p:nvPr/>
        </p:nvSpPr>
        <p:spPr>
          <a:xfrm flipV="1">
            <a:off x="6318936" y="2604464"/>
            <a:ext cx="653946" cy="45719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6C84EBCA-BFCD-5DBB-496C-2F5EC9238FD9}"/>
              </a:ext>
            </a:extLst>
          </p:cNvPr>
          <p:cNvSpPr/>
          <p:nvPr/>
        </p:nvSpPr>
        <p:spPr>
          <a:xfrm flipH="1" flipV="1">
            <a:off x="6987875" y="2059977"/>
            <a:ext cx="45719" cy="566526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FF2D6CF5-8A66-61EC-AB42-D46AC2B352DD}"/>
              </a:ext>
            </a:extLst>
          </p:cNvPr>
          <p:cNvSpPr/>
          <p:nvPr/>
        </p:nvSpPr>
        <p:spPr>
          <a:xfrm>
            <a:off x="6964298" y="1995846"/>
            <a:ext cx="653569" cy="52069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D7CFF287-5408-07DA-25CE-389C1E543C45}"/>
              </a:ext>
            </a:extLst>
          </p:cNvPr>
          <p:cNvSpPr/>
          <p:nvPr/>
        </p:nvSpPr>
        <p:spPr>
          <a:xfrm flipV="1">
            <a:off x="6318935" y="4038320"/>
            <a:ext cx="645364" cy="667553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2C0B6C18-0182-D4E9-34CE-D5D5FC04A1D9}"/>
              </a:ext>
            </a:extLst>
          </p:cNvPr>
          <p:cNvSpPr/>
          <p:nvPr/>
        </p:nvSpPr>
        <p:spPr>
          <a:xfrm flipH="1" flipV="1">
            <a:off x="6961359" y="4048867"/>
            <a:ext cx="695882" cy="612356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D29A6DFF-1EF4-A413-F8B9-004761D3B71A}"/>
              </a:ext>
            </a:extLst>
          </p:cNvPr>
          <p:cNvSpPr/>
          <p:nvPr/>
        </p:nvSpPr>
        <p:spPr>
          <a:xfrm flipH="1" flipV="1">
            <a:off x="6318935" y="4688999"/>
            <a:ext cx="1338306" cy="45719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4B3179A2-5B95-A942-6D0A-EE4974F9CDE1}"/>
              </a:ext>
            </a:extLst>
          </p:cNvPr>
          <p:cNvSpPr/>
          <p:nvPr/>
        </p:nvSpPr>
        <p:spPr>
          <a:xfrm flipH="1">
            <a:off x="7634152" y="4671769"/>
            <a:ext cx="45719" cy="681773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579DEEA3-AD8D-F788-9744-D7E0D9448BD4}"/>
              </a:ext>
            </a:extLst>
          </p:cNvPr>
          <p:cNvSpPr/>
          <p:nvPr/>
        </p:nvSpPr>
        <p:spPr>
          <a:xfrm flipH="1" flipV="1">
            <a:off x="7657241" y="4654864"/>
            <a:ext cx="727668" cy="45719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7" name="Freeform: Shape 176">
            <a:extLst>
              <a:ext uri="{FF2B5EF4-FFF2-40B4-BE49-F238E27FC236}">
                <a16:creationId xmlns:a16="http://schemas.microsoft.com/office/drawing/2014/main" id="{D4A11C0B-B8A5-27CE-B86F-FCC496C1F235}"/>
              </a:ext>
            </a:extLst>
          </p:cNvPr>
          <p:cNvSpPr/>
          <p:nvPr/>
        </p:nvSpPr>
        <p:spPr>
          <a:xfrm flipH="1">
            <a:off x="7702960" y="3998872"/>
            <a:ext cx="764800" cy="685585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F00536CC-39E2-3B4A-D6A4-68D2A105A1AD}"/>
              </a:ext>
            </a:extLst>
          </p:cNvPr>
          <p:cNvSpPr/>
          <p:nvPr/>
        </p:nvSpPr>
        <p:spPr>
          <a:xfrm flipH="1">
            <a:off x="8361365" y="4048868"/>
            <a:ext cx="45719" cy="605996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A9F27ED2-BC34-CE85-78AB-C9241E0090CA}"/>
              </a:ext>
            </a:extLst>
          </p:cNvPr>
          <p:cNvSpPr>
            <a:spLocks noChangeAspect="1"/>
          </p:cNvSpPr>
          <p:nvPr/>
        </p:nvSpPr>
        <p:spPr>
          <a:xfrm>
            <a:off x="6430201" y="4486091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14 w 157939"/>
              <a:gd name="connsiteY1" fmla="*/ 396 h 157939"/>
              <a:gd name="connsiteX2" fmla="*/ 396 w 157939"/>
              <a:gd name="connsiteY2" fmla="*/ 71126 h 157939"/>
              <a:gd name="connsiteX3" fmla="*/ 71126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00" y="4727"/>
                  <a:pt x="86814" y="396"/>
                </a:cubicBezTo>
                <a:cubicBezTo>
                  <a:pt x="43416" y="-3934"/>
                  <a:pt x="4727" y="27728"/>
                  <a:pt x="396" y="71126"/>
                </a:cubicBezTo>
                <a:cubicBezTo>
                  <a:pt x="-3934" y="114523"/>
                  <a:pt x="27728" y="153213"/>
                  <a:pt x="71126" y="157543"/>
                </a:cubicBezTo>
                <a:cubicBezTo>
                  <a:pt x="114523" y="161874"/>
                  <a:pt x="153213" y="130211"/>
                  <a:pt x="157543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7220CD0A-03C9-7462-0580-7C662A3EF8CB}"/>
              </a:ext>
            </a:extLst>
          </p:cNvPr>
          <p:cNvSpPr>
            <a:spLocks noChangeAspect="1"/>
          </p:cNvSpPr>
          <p:nvPr/>
        </p:nvSpPr>
        <p:spPr>
          <a:xfrm>
            <a:off x="7350907" y="4616959"/>
            <a:ext cx="183600" cy="183600"/>
          </a:xfrm>
          <a:custGeom>
            <a:avLst/>
            <a:gdLst>
              <a:gd name="connsiteX0" fmla="*/ 157544 w 157940"/>
              <a:gd name="connsiteY0" fmla="*/ 86814 h 157950"/>
              <a:gd name="connsiteX1" fmla="*/ 86815 w 157940"/>
              <a:gd name="connsiteY1" fmla="*/ 396 h 157950"/>
              <a:gd name="connsiteX2" fmla="*/ 396 w 157940"/>
              <a:gd name="connsiteY2" fmla="*/ 71137 h 157950"/>
              <a:gd name="connsiteX3" fmla="*/ 71126 w 157940"/>
              <a:gd name="connsiteY3" fmla="*/ 157555 h 157950"/>
              <a:gd name="connsiteX4" fmla="*/ 157544 w 157940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0" h="157950">
                <a:moveTo>
                  <a:pt x="157544" y="86814"/>
                </a:moveTo>
                <a:cubicBezTo>
                  <a:pt x="161874" y="43417"/>
                  <a:pt x="130201" y="4727"/>
                  <a:pt x="86815" y="396"/>
                </a:cubicBezTo>
                <a:cubicBezTo>
                  <a:pt x="43417" y="-3935"/>
                  <a:pt x="4727" y="27739"/>
                  <a:pt x="396" y="71137"/>
                </a:cubicBezTo>
                <a:cubicBezTo>
                  <a:pt x="-3934" y="114534"/>
                  <a:pt x="27728" y="153224"/>
                  <a:pt x="71126" y="157555"/>
                </a:cubicBezTo>
                <a:cubicBezTo>
                  <a:pt x="114523" y="161885"/>
                  <a:pt x="153213" y="130211"/>
                  <a:pt x="157544" y="86814"/>
                </a:cubicBezTo>
              </a:path>
            </a:pathLst>
          </a:custGeom>
          <a:solidFill>
            <a:srgbClr val="00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8EDE1F94-95CF-72BB-F91D-E8FE27F05AB3}"/>
              </a:ext>
            </a:extLst>
          </p:cNvPr>
          <p:cNvSpPr/>
          <p:nvPr/>
        </p:nvSpPr>
        <p:spPr>
          <a:xfrm>
            <a:off x="5954563" y="574840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2" name="Freeform: Shape 181">
            <a:extLst>
              <a:ext uri="{FF2B5EF4-FFF2-40B4-BE49-F238E27FC236}">
                <a16:creationId xmlns:a16="http://schemas.microsoft.com/office/drawing/2014/main" id="{67DD41CA-2C98-8B52-7D8D-9AE3443A3F23}"/>
              </a:ext>
            </a:extLst>
          </p:cNvPr>
          <p:cNvSpPr/>
          <p:nvPr/>
        </p:nvSpPr>
        <p:spPr>
          <a:xfrm>
            <a:off x="5954563" y="4377240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99881643-B3E4-A59D-7D95-6DD03B55C0E4}"/>
              </a:ext>
            </a:extLst>
          </p:cNvPr>
          <p:cNvSpPr/>
          <p:nvPr/>
        </p:nvSpPr>
        <p:spPr>
          <a:xfrm>
            <a:off x="5954563" y="3691656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27C980E9-5BE9-8007-3C63-41D2503908D3}"/>
              </a:ext>
            </a:extLst>
          </p:cNvPr>
          <p:cNvSpPr/>
          <p:nvPr/>
        </p:nvSpPr>
        <p:spPr>
          <a:xfrm>
            <a:off x="5954563" y="3006072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5" name="Freeform: Shape 184">
            <a:extLst>
              <a:ext uri="{FF2B5EF4-FFF2-40B4-BE49-F238E27FC236}">
                <a16:creationId xmlns:a16="http://schemas.microsoft.com/office/drawing/2014/main" id="{7F4A06F3-45E7-FA3E-5238-71FCF712A6B2}"/>
              </a:ext>
            </a:extLst>
          </p:cNvPr>
          <p:cNvSpPr/>
          <p:nvPr/>
        </p:nvSpPr>
        <p:spPr>
          <a:xfrm>
            <a:off x="6640147" y="506282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6" name="Freeform: Shape 185">
            <a:extLst>
              <a:ext uri="{FF2B5EF4-FFF2-40B4-BE49-F238E27FC236}">
                <a16:creationId xmlns:a16="http://schemas.microsoft.com/office/drawing/2014/main" id="{577F2BB8-8B04-210F-E123-4A0042A07463}"/>
              </a:ext>
            </a:extLst>
          </p:cNvPr>
          <p:cNvSpPr/>
          <p:nvPr/>
        </p:nvSpPr>
        <p:spPr>
          <a:xfrm>
            <a:off x="5954563" y="506282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AAA999FB-30A5-A4A7-BB8D-A32C85AC47DE}"/>
              </a:ext>
            </a:extLst>
          </p:cNvPr>
          <p:cNvSpPr/>
          <p:nvPr/>
        </p:nvSpPr>
        <p:spPr>
          <a:xfrm>
            <a:off x="7325731" y="4377240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solidFill>
            <a:srgbClr val="FFC000">
              <a:alpha val="20000"/>
            </a:srgbClr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8" name="Freeform: Shape 187">
            <a:extLst>
              <a:ext uri="{FF2B5EF4-FFF2-40B4-BE49-F238E27FC236}">
                <a16:creationId xmlns:a16="http://schemas.microsoft.com/office/drawing/2014/main" id="{BFA9F3BD-8E18-975E-CE48-DDEB28E95E03}"/>
              </a:ext>
            </a:extLst>
          </p:cNvPr>
          <p:cNvSpPr/>
          <p:nvPr/>
        </p:nvSpPr>
        <p:spPr>
          <a:xfrm>
            <a:off x="7325731" y="3691656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9" name="Freeform: Shape 188">
            <a:extLst>
              <a:ext uri="{FF2B5EF4-FFF2-40B4-BE49-F238E27FC236}">
                <a16:creationId xmlns:a16="http://schemas.microsoft.com/office/drawing/2014/main" id="{64EA9387-23AB-EBED-FFBE-1C848526D369}"/>
              </a:ext>
            </a:extLst>
          </p:cNvPr>
          <p:cNvSpPr/>
          <p:nvPr/>
        </p:nvSpPr>
        <p:spPr>
          <a:xfrm>
            <a:off x="7325731" y="3006072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0" name="Freeform: Shape 189">
            <a:extLst>
              <a:ext uri="{FF2B5EF4-FFF2-40B4-BE49-F238E27FC236}">
                <a16:creationId xmlns:a16="http://schemas.microsoft.com/office/drawing/2014/main" id="{24DDDD64-A341-D6AC-8DDE-13FD96E790CE}"/>
              </a:ext>
            </a:extLst>
          </p:cNvPr>
          <p:cNvSpPr/>
          <p:nvPr/>
        </p:nvSpPr>
        <p:spPr>
          <a:xfrm>
            <a:off x="8011315" y="506282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1" name="Freeform: Shape 190">
            <a:extLst>
              <a:ext uri="{FF2B5EF4-FFF2-40B4-BE49-F238E27FC236}">
                <a16:creationId xmlns:a16="http://schemas.microsoft.com/office/drawing/2014/main" id="{2ED0FED6-4D41-568D-1C87-38649CC65328}"/>
              </a:ext>
            </a:extLst>
          </p:cNvPr>
          <p:cNvSpPr/>
          <p:nvPr/>
        </p:nvSpPr>
        <p:spPr>
          <a:xfrm>
            <a:off x="6640147" y="3006072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0E3A6731-8B10-4108-FDB1-1D39103C3B58}"/>
              </a:ext>
            </a:extLst>
          </p:cNvPr>
          <p:cNvSpPr/>
          <p:nvPr/>
        </p:nvSpPr>
        <p:spPr>
          <a:xfrm>
            <a:off x="6640147" y="3691656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9DB7BE8E-C2E5-5AAD-8659-4BCE5F3DF304}"/>
              </a:ext>
            </a:extLst>
          </p:cNvPr>
          <p:cNvSpPr/>
          <p:nvPr/>
        </p:nvSpPr>
        <p:spPr>
          <a:xfrm>
            <a:off x="6640147" y="574840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E75FD07D-9968-9464-A371-F4A681F71E3F}"/>
              </a:ext>
            </a:extLst>
          </p:cNvPr>
          <p:cNvSpPr/>
          <p:nvPr/>
        </p:nvSpPr>
        <p:spPr>
          <a:xfrm>
            <a:off x="7325731" y="574840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4D52CB20-0F09-5977-7F1F-8C571E96DBBC}"/>
              </a:ext>
            </a:extLst>
          </p:cNvPr>
          <p:cNvSpPr/>
          <p:nvPr/>
        </p:nvSpPr>
        <p:spPr>
          <a:xfrm>
            <a:off x="8696899" y="574840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BB2D9DE2-134C-FFBB-E1BE-D48580B4B820}"/>
              </a:ext>
            </a:extLst>
          </p:cNvPr>
          <p:cNvSpPr/>
          <p:nvPr/>
        </p:nvSpPr>
        <p:spPr>
          <a:xfrm>
            <a:off x="8696899" y="506282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FAE946DC-099B-9C87-EBF1-91744B207A5A}"/>
              </a:ext>
            </a:extLst>
          </p:cNvPr>
          <p:cNvSpPr/>
          <p:nvPr/>
        </p:nvSpPr>
        <p:spPr>
          <a:xfrm>
            <a:off x="8696899" y="4377240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id="{8A8622AF-F0C1-0C04-EB28-6936DCF9FBBE}"/>
              </a:ext>
            </a:extLst>
          </p:cNvPr>
          <p:cNvSpPr/>
          <p:nvPr/>
        </p:nvSpPr>
        <p:spPr>
          <a:xfrm>
            <a:off x="8696899" y="3691656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5D099079-3E30-5F4D-0F72-2A40D6846F40}"/>
              </a:ext>
            </a:extLst>
          </p:cNvPr>
          <p:cNvSpPr/>
          <p:nvPr/>
        </p:nvSpPr>
        <p:spPr>
          <a:xfrm>
            <a:off x="8696899" y="3006072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5D07F221-9BE5-FC9E-7870-5701F190AA4F}"/>
              </a:ext>
            </a:extLst>
          </p:cNvPr>
          <p:cNvSpPr/>
          <p:nvPr/>
        </p:nvSpPr>
        <p:spPr>
          <a:xfrm>
            <a:off x="8011315" y="3006072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id="{E056A708-2ED7-BF6B-CF42-23B061B8004C}"/>
              </a:ext>
            </a:extLst>
          </p:cNvPr>
          <p:cNvSpPr/>
          <p:nvPr/>
        </p:nvSpPr>
        <p:spPr>
          <a:xfrm>
            <a:off x="8011315" y="574840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feld 5">
            <a:extLst>
              <a:ext uri="{FF2B5EF4-FFF2-40B4-BE49-F238E27FC236}">
                <a16:creationId xmlns:a16="http://schemas.microsoft.com/office/drawing/2014/main" id="{DD5B8ADE-4F67-D983-D5BD-2C0044B0F409}"/>
              </a:ext>
            </a:extLst>
          </p:cNvPr>
          <p:cNvSpPr txBox="1"/>
          <p:nvPr/>
        </p:nvSpPr>
        <p:spPr>
          <a:xfrm>
            <a:off x="467550" y="981594"/>
            <a:ext cx="4677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consider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neighborhoods</a:t>
            </a:r>
          </a:p>
        </p:txBody>
      </p:sp>
    </p:spTree>
    <p:extLst>
      <p:ext uri="{BB962C8B-B14F-4D97-AF65-F5344CB8AC3E}">
        <p14:creationId xmlns:p14="http://schemas.microsoft.com/office/powerpoint/2010/main" val="168381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1D479-3156-B870-1FCF-4265BE5C6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47EE3C8-D1BD-ADA4-616C-A217B1E8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Wolfgang Mulzer –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/>
              <a:t>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4C593F-E601-BA6A-B3F7-2BAA04FE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Title 76">
            <a:extLst>
              <a:ext uri="{FF2B5EF4-FFF2-40B4-BE49-F238E27FC236}">
                <a16:creationId xmlns:a16="http://schemas.microsoft.com/office/drawing/2014/main" id="{556453A3-9E3E-73B6-93A4-07BF32DAC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Connectivity in Unit Disk Graphs</a:t>
            </a:r>
            <a:endParaRPr lang="en-DE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53A15B7-813C-914B-93A3-BC191767E5F7}"/>
              </a:ext>
            </a:extLst>
          </p:cNvPr>
          <p:cNvSpPr/>
          <p:nvPr/>
        </p:nvSpPr>
        <p:spPr>
          <a:xfrm flipH="1">
            <a:off x="5589256" y="4222293"/>
            <a:ext cx="45719" cy="1005099"/>
          </a:xfrm>
          <a:custGeom>
            <a:avLst/>
            <a:gdLst>
              <a:gd name="connsiteX0" fmla="*/ 0 w 938507"/>
              <a:gd name="connsiteY0" fmla="*/ 0 h 70038"/>
              <a:gd name="connsiteX1" fmla="*/ 938508 w 938507"/>
              <a:gd name="connsiteY1" fmla="*/ 70038 h 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8507" h="70038">
                <a:moveTo>
                  <a:pt x="0" y="0"/>
                </a:moveTo>
                <a:lnTo>
                  <a:pt x="938508" y="70038"/>
                </a:lnTo>
              </a:path>
            </a:pathLst>
          </a:custGeom>
          <a:noFill/>
          <a:ln w="317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7754D38-87B0-B404-4115-829A3F399B31}"/>
              </a:ext>
            </a:extLst>
          </p:cNvPr>
          <p:cNvSpPr/>
          <p:nvPr/>
        </p:nvSpPr>
        <p:spPr>
          <a:xfrm>
            <a:off x="1155475" y="506282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E36636-5757-0A13-EC13-7D0AF5B9F497}"/>
              </a:ext>
            </a:extLst>
          </p:cNvPr>
          <p:cNvSpPr/>
          <p:nvPr/>
        </p:nvSpPr>
        <p:spPr>
          <a:xfrm>
            <a:off x="1155475" y="3691656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F9228AF-0C93-AAEB-40F0-04FC9100BB41}"/>
              </a:ext>
            </a:extLst>
          </p:cNvPr>
          <p:cNvSpPr>
            <a:spLocks noChangeAspect="1"/>
          </p:cNvSpPr>
          <p:nvPr/>
        </p:nvSpPr>
        <p:spPr>
          <a:xfrm>
            <a:off x="1403749" y="3906230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F3CCCA4-C57B-9E91-73E5-7ED514BFF78F}"/>
              </a:ext>
            </a:extLst>
          </p:cNvPr>
          <p:cNvSpPr>
            <a:spLocks noChangeAspect="1"/>
          </p:cNvSpPr>
          <p:nvPr/>
        </p:nvSpPr>
        <p:spPr>
          <a:xfrm>
            <a:off x="1402603" y="5277354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F2F0FE-AD52-D5D8-2739-E22C22D7F3EE}"/>
              </a:ext>
            </a:extLst>
          </p:cNvPr>
          <p:cNvSpPr/>
          <p:nvPr/>
        </p:nvSpPr>
        <p:spPr>
          <a:xfrm flipH="1" flipV="1">
            <a:off x="1533380" y="4003779"/>
            <a:ext cx="0" cy="1329383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DCC4D7-C0A3-D6AA-63D1-4BC1EAB534B8}"/>
              </a:ext>
            </a:extLst>
          </p:cNvPr>
          <p:cNvSpPr/>
          <p:nvPr/>
        </p:nvSpPr>
        <p:spPr>
          <a:xfrm>
            <a:off x="5108597" y="5072098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A0912EF-F184-F3F2-2405-A6BA9245C80D}"/>
              </a:ext>
            </a:extLst>
          </p:cNvPr>
          <p:cNvSpPr/>
          <p:nvPr/>
        </p:nvSpPr>
        <p:spPr>
          <a:xfrm>
            <a:off x="5108597" y="3700930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FA0041C-DD9C-6F13-E472-85A864B87800}"/>
              </a:ext>
            </a:extLst>
          </p:cNvPr>
          <p:cNvSpPr>
            <a:spLocks noChangeAspect="1"/>
          </p:cNvSpPr>
          <p:nvPr/>
        </p:nvSpPr>
        <p:spPr>
          <a:xfrm>
            <a:off x="5543189" y="4128680"/>
            <a:ext cx="183600" cy="183600"/>
          </a:xfrm>
          <a:custGeom>
            <a:avLst/>
            <a:gdLst>
              <a:gd name="connsiteX0" fmla="*/ 157546 w 157941"/>
              <a:gd name="connsiteY0" fmla="*/ 86814 h 157946"/>
              <a:gd name="connsiteX1" fmla="*/ 86812 w 157941"/>
              <a:gd name="connsiteY1" fmla="*/ 396 h 157946"/>
              <a:gd name="connsiteX2" fmla="*/ 396 w 157941"/>
              <a:gd name="connsiteY2" fmla="*/ 71137 h 157946"/>
              <a:gd name="connsiteX3" fmla="*/ 71130 w 157941"/>
              <a:gd name="connsiteY3" fmla="*/ 157550 h 157946"/>
              <a:gd name="connsiteX4" fmla="*/ 157546 w 157941"/>
              <a:gd name="connsiteY4" fmla="*/ 86814 h 15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6">
                <a:moveTo>
                  <a:pt x="157546" y="86814"/>
                </a:moveTo>
                <a:cubicBezTo>
                  <a:pt x="161876" y="43417"/>
                  <a:pt x="130208" y="4727"/>
                  <a:pt x="86812" y="396"/>
                </a:cubicBezTo>
                <a:cubicBezTo>
                  <a:pt x="43415" y="-3934"/>
                  <a:pt x="4726" y="27739"/>
                  <a:pt x="396" y="71137"/>
                </a:cubicBezTo>
                <a:cubicBezTo>
                  <a:pt x="-3934" y="114531"/>
                  <a:pt x="27734" y="153221"/>
                  <a:pt x="71130" y="157550"/>
                </a:cubicBezTo>
                <a:cubicBezTo>
                  <a:pt x="114526" y="161881"/>
                  <a:pt x="153216" y="130213"/>
                  <a:pt x="157546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46C78FB-55E8-E526-70F8-7027B32A5740}"/>
              </a:ext>
            </a:extLst>
          </p:cNvPr>
          <p:cNvSpPr>
            <a:spLocks noChangeAspect="1"/>
          </p:cNvSpPr>
          <p:nvPr/>
        </p:nvSpPr>
        <p:spPr>
          <a:xfrm>
            <a:off x="5451389" y="3776394"/>
            <a:ext cx="183600" cy="183600"/>
          </a:xfrm>
          <a:custGeom>
            <a:avLst/>
            <a:gdLst>
              <a:gd name="connsiteX0" fmla="*/ 157555 w 157950"/>
              <a:gd name="connsiteY0" fmla="*/ 86814 h 157951"/>
              <a:gd name="connsiteX1" fmla="*/ 86814 w 157950"/>
              <a:gd name="connsiteY1" fmla="*/ 396 h 157951"/>
              <a:gd name="connsiteX2" fmla="*/ 396 w 157950"/>
              <a:gd name="connsiteY2" fmla="*/ 71137 h 157951"/>
              <a:gd name="connsiteX3" fmla="*/ 71137 w 157950"/>
              <a:gd name="connsiteY3" fmla="*/ 157555 h 157951"/>
              <a:gd name="connsiteX4" fmla="*/ 157555 w 157950"/>
              <a:gd name="connsiteY4" fmla="*/ 86814 h 15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0" h="157951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5"/>
                  <a:pt x="27739" y="153224"/>
                  <a:pt x="71137" y="157555"/>
                </a:cubicBezTo>
                <a:cubicBezTo>
                  <a:pt x="114534" y="161886"/>
                  <a:pt x="153224" y="130212"/>
                  <a:pt x="157555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08D705-5104-A1CD-69F4-D6BC92F9173D}"/>
              </a:ext>
            </a:extLst>
          </p:cNvPr>
          <p:cNvSpPr>
            <a:spLocks noChangeAspect="1"/>
          </p:cNvSpPr>
          <p:nvPr/>
        </p:nvSpPr>
        <p:spPr>
          <a:xfrm>
            <a:off x="5139165" y="4016963"/>
            <a:ext cx="183600" cy="183600"/>
          </a:xfrm>
          <a:custGeom>
            <a:avLst/>
            <a:gdLst>
              <a:gd name="connsiteX0" fmla="*/ 157546 w 157941"/>
              <a:gd name="connsiteY0" fmla="*/ 86814 h 157950"/>
              <a:gd name="connsiteX1" fmla="*/ 86812 w 157941"/>
              <a:gd name="connsiteY1" fmla="*/ 396 h 157950"/>
              <a:gd name="connsiteX2" fmla="*/ 396 w 157941"/>
              <a:gd name="connsiteY2" fmla="*/ 71137 h 157950"/>
              <a:gd name="connsiteX3" fmla="*/ 71130 w 157941"/>
              <a:gd name="connsiteY3" fmla="*/ 157555 h 157950"/>
              <a:gd name="connsiteX4" fmla="*/ 157546 w 157941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50">
                <a:moveTo>
                  <a:pt x="157546" y="86814"/>
                </a:moveTo>
                <a:cubicBezTo>
                  <a:pt x="161876" y="43417"/>
                  <a:pt x="130208" y="4727"/>
                  <a:pt x="86812" y="396"/>
                </a:cubicBezTo>
                <a:cubicBezTo>
                  <a:pt x="43415" y="-3934"/>
                  <a:pt x="4726" y="27740"/>
                  <a:pt x="396" y="71137"/>
                </a:cubicBezTo>
                <a:cubicBezTo>
                  <a:pt x="-3934" y="114534"/>
                  <a:pt x="27734" y="153224"/>
                  <a:pt x="71130" y="157555"/>
                </a:cubicBezTo>
                <a:cubicBezTo>
                  <a:pt x="114527" y="161886"/>
                  <a:pt x="153216" y="130212"/>
                  <a:pt x="157546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CE8BFD4-63E4-5713-E628-C0D41F3D0C8C}"/>
              </a:ext>
            </a:extLst>
          </p:cNvPr>
          <p:cNvSpPr>
            <a:spLocks noChangeAspect="1"/>
          </p:cNvSpPr>
          <p:nvPr/>
        </p:nvSpPr>
        <p:spPr>
          <a:xfrm>
            <a:off x="5139165" y="5549557"/>
            <a:ext cx="183600" cy="183600"/>
          </a:xfrm>
          <a:custGeom>
            <a:avLst/>
            <a:gdLst>
              <a:gd name="connsiteX0" fmla="*/ 157555 w 157951"/>
              <a:gd name="connsiteY0" fmla="*/ 86803 h 157939"/>
              <a:gd name="connsiteX1" fmla="*/ 86814 w 157951"/>
              <a:gd name="connsiteY1" fmla="*/ 396 h 157939"/>
              <a:gd name="connsiteX2" fmla="*/ 396 w 157951"/>
              <a:gd name="connsiteY2" fmla="*/ 71126 h 157939"/>
              <a:gd name="connsiteX3" fmla="*/ 71137 w 157951"/>
              <a:gd name="connsiteY3" fmla="*/ 157544 h 157939"/>
              <a:gd name="connsiteX4" fmla="*/ 157555 w 157951"/>
              <a:gd name="connsiteY4" fmla="*/ 86803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39">
                <a:moveTo>
                  <a:pt x="157555" y="86803"/>
                </a:moveTo>
                <a:cubicBezTo>
                  <a:pt x="161886" y="43417"/>
                  <a:pt x="130212" y="4727"/>
                  <a:pt x="86814" y="396"/>
                </a:cubicBezTo>
                <a:cubicBezTo>
                  <a:pt x="43417" y="-3934"/>
                  <a:pt x="4727" y="27728"/>
                  <a:pt x="396" y="71126"/>
                </a:cubicBezTo>
                <a:cubicBezTo>
                  <a:pt x="-3934" y="114523"/>
                  <a:pt x="27740" y="153213"/>
                  <a:pt x="71137" y="157544"/>
                </a:cubicBezTo>
                <a:cubicBezTo>
                  <a:pt x="114535" y="161874"/>
                  <a:pt x="153224" y="130200"/>
                  <a:pt x="157555" y="86803"/>
                </a:cubicBezTo>
              </a:path>
            </a:pathLst>
          </a:custGeom>
          <a:solidFill>
            <a:schemeClr val="accent1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38E3E9C-6B8C-60B6-DA47-B3D670D20896}"/>
              </a:ext>
            </a:extLst>
          </p:cNvPr>
          <p:cNvSpPr>
            <a:spLocks noChangeAspect="1"/>
          </p:cNvSpPr>
          <p:nvPr/>
        </p:nvSpPr>
        <p:spPr>
          <a:xfrm>
            <a:off x="5520739" y="5149562"/>
            <a:ext cx="183600" cy="183600"/>
          </a:xfrm>
          <a:custGeom>
            <a:avLst/>
            <a:gdLst>
              <a:gd name="connsiteX0" fmla="*/ 157544 w 157939"/>
              <a:gd name="connsiteY0" fmla="*/ 86803 h 157939"/>
              <a:gd name="connsiteX1" fmla="*/ 86803 w 157939"/>
              <a:gd name="connsiteY1" fmla="*/ 396 h 157939"/>
              <a:gd name="connsiteX2" fmla="*/ 396 w 157939"/>
              <a:gd name="connsiteY2" fmla="*/ 71126 h 157939"/>
              <a:gd name="connsiteX3" fmla="*/ 71126 w 157939"/>
              <a:gd name="connsiteY3" fmla="*/ 157544 h 157939"/>
              <a:gd name="connsiteX4" fmla="*/ 157544 w 157939"/>
              <a:gd name="connsiteY4" fmla="*/ 86803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4" y="86803"/>
                </a:moveTo>
                <a:cubicBezTo>
                  <a:pt x="161874" y="43417"/>
                  <a:pt x="130200" y="4727"/>
                  <a:pt x="86803" y="396"/>
                </a:cubicBezTo>
                <a:cubicBezTo>
                  <a:pt x="43417" y="-3934"/>
                  <a:pt x="4727" y="27728"/>
                  <a:pt x="396" y="71126"/>
                </a:cubicBezTo>
                <a:cubicBezTo>
                  <a:pt x="-3934" y="114523"/>
                  <a:pt x="27728" y="153213"/>
                  <a:pt x="71126" y="157544"/>
                </a:cubicBezTo>
                <a:cubicBezTo>
                  <a:pt x="114523" y="161874"/>
                  <a:pt x="153213" y="130200"/>
                  <a:pt x="157544" y="86803"/>
                </a:cubicBezTo>
              </a:path>
            </a:pathLst>
          </a:custGeom>
          <a:solidFill>
            <a:schemeClr val="accent1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Textfeld 5">
            <a:extLst>
              <a:ext uri="{FF2B5EF4-FFF2-40B4-BE49-F238E27FC236}">
                <a16:creationId xmlns:a16="http://schemas.microsoft.com/office/drawing/2014/main" id="{40E82594-3ED4-2BFC-8564-E64B490634C0}"/>
              </a:ext>
            </a:extLst>
          </p:cNvPr>
          <p:cNvSpPr txBox="1"/>
          <p:nvPr/>
        </p:nvSpPr>
        <p:spPr>
          <a:xfrm>
            <a:off x="5869959" y="3832175"/>
            <a:ext cx="1343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A </a:t>
            </a:r>
            <a:r>
              <a:rPr lang="en-US" sz="2400" dirty="0">
                <a:solidFill>
                  <a:schemeClr val="accent1"/>
                </a:solidFill>
                <a:sym typeface="Symbol" panose="05050102010706020507" pitchFamily="18" charset="2"/>
              </a:rPr>
              <a:t> R²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8" name="Textfeld 5">
            <a:extLst>
              <a:ext uri="{FF2B5EF4-FFF2-40B4-BE49-F238E27FC236}">
                <a16:creationId xmlns:a16="http://schemas.microsoft.com/office/drawing/2014/main" id="{107E8783-01D1-7F82-7650-383AC27BA2F0}"/>
              </a:ext>
            </a:extLst>
          </p:cNvPr>
          <p:cNvSpPr txBox="1"/>
          <p:nvPr/>
        </p:nvSpPr>
        <p:spPr>
          <a:xfrm>
            <a:off x="5869958" y="5203299"/>
            <a:ext cx="1343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B </a:t>
            </a:r>
            <a:r>
              <a:rPr lang="en-US" sz="2400" dirty="0">
                <a:solidFill>
                  <a:schemeClr val="accent1"/>
                </a:solidFill>
                <a:sym typeface="Symbol" panose="05050102010706020507" pitchFamily="18" charset="2"/>
              </a:rPr>
              <a:t> R²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9" name="Textfeld 5">
            <a:extLst>
              <a:ext uri="{FF2B5EF4-FFF2-40B4-BE49-F238E27FC236}">
                <a16:creationId xmlns:a16="http://schemas.microsoft.com/office/drawing/2014/main" id="{A17ACEE7-46EB-5AFE-52CE-0EF8CC3720D3}"/>
              </a:ext>
            </a:extLst>
          </p:cNvPr>
          <p:cNvSpPr txBox="1"/>
          <p:nvPr/>
        </p:nvSpPr>
        <p:spPr>
          <a:xfrm>
            <a:off x="4846638" y="4510665"/>
            <a:ext cx="780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sym typeface="Symbol" panose="05050102010706020507" pitchFamily="18" charset="2"/>
              </a:rPr>
              <a:t> 1?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AB9B9DD-7F6A-BDAD-EF20-E80066ACBAC7}"/>
              </a:ext>
            </a:extLst>
          </p:cNvPr>
          <p:cNvCxnSpPr/>
          <p:nvPr/>
        </p:nvCxnSpPr>
        <p:spPr bwMode="auto">
          <a:xfrm>
            <a:off x="3190997" y="4510665"/>
            <a:ext cx="1328090" cy="0"/>
          </a:xfrm>
          <a:prstGeom prst="straightConnector1">
            <a:avLst/>
          </a:prstGeom>
          <a:solidFill>
            <a:schemeClr val="accent1"/>
          </a:solidFill>
          <a:ln w="952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1" name="Textfeld 5">
            <a:extLst>
              <a:ext uri="{FF2B5EF4-FFF2-40B4-BE49-F238E27FC236}">
                <a16:creationId xmlns:a16="http://schemas.microsoft.com/office/drawing/2014/main" id="{DDABBA31-AA4C-E82D-F0B4-7B80B5464D70}"/>
              </a:ext>
            </a:extLst>
          </p:cNvPr>
          <p:cNvSpPr txBox="1"/>
          <p:nvPr/>
        </p:nvSpPr>
        <p:spPr>
          <a:xfrm>
            <a:off x="5303474" y="2178571"/>
            <a:ext cx="1602282" cy="46166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DBCP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7D06FAF-B928-4940-F6E0-56BA9489C143}"/>
              </a:ext>
            </a:extLst>
          </p:cNvPr>
          <p:cNvCxnSpPr>
            <a:cxnSpLocks/>
            <a:stCxn id="40" idx="3"/>
            <a:endCxn id="31" idx="1"/>
          </p:cNvCxnSpPr>
          <p:nvPr/>
        </p:nvCxnSpPr>
        <p:spPr bwMode="auto">
          <a:xfrm flipV="1">
            <a:off x="4008526" y="2409404"/>
            <a:ext cx="1294948" cy="479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Textfeld 5">
            <a:extLst>
              <a:ext uri="{FF2B5EF4-FFF2-40B4-BE49-F238E27FC236}">
                <a16:creationId xmlns:a16="http://schemas.microsoft.com/office/drawing/2014/main" id="{E7018D69-EB8A-966F-3931-0B2EE4C34E0E}"/>
              </a:ext>
            </a:extLst>
          </p:cNvPr>
          <p:cNvSpPr txBox="1"/>
          <p:nvPr/>
        </p:nvSpPr>
        <p:spPr>
          <a:xfrm>
            <a:off x="4220613" y="1973938"/>
            <a:ext cx="870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O(1)</a:t>
            </a:r>
          </a:p>
        </p:txBody>
      </p:sp>
      <p:sp>
        <p:nvSpPr>
          <p:cNvPr id="34" name="Textfeld 5">
            <a:extLst>
              <a:ext uri="{FF2B5EF4-FFF2-40B4-BE49-F238E27FC236}">
                <a16:creationId xmlns:a16="http://schemas.microsoft.com/office/drawing/2014/main" id="{81F112EE-A9CD-5CBB-168F-2DBF7CEB0AF8}"/>
              </a:ext>
            </a:extLst>
          </p:cNvPr>
          <p:cNvSpPr txBox="1"/>
          <p:nvPr/>
        </p:nvSpPr>
        <p:spPr>
          <a:xfrm>
            <a:off x="5247824" y="2678889"/>
            <a:ext cx="2352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Chan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accent1"/>
                </a:solidFill>
              </a:rPr>
              <a:t>O(log</a:t>
            </a:r>
            <a:r>
              <a:rPr lang="en-US" sz="2400" baseline="30000" dirty="0">
                <a:solidFill>
                  <a:schemeClr val="accent1"/>
                </a:solidFill>
              </a:rPr>
              <a:t>4 </a:t>
            </a:r>
            <a:r>
              <a:rPr lang="en-US" sz="2400" dirty="0">
                <a:solidFill>
                  <a:schemeClr val="accent1"/>
                </a:solidFill>
              </a:rPr>
              <a:t>n)</a:t>
            </a:r>
          </a:p>
        </p:txBody>
      </p:sp>
      <p:sp>
        <p:nvSpPr>
          <p:cNvPr id="12" name="Textfeld 5">
            <a:extLst>
              <a:ext uri="{FF2B5EF4-FFF2-40B4-BE49-F238E27FC236}">
                <a16:creationId xmlns:a16="http://schemas.microsoft.com/office/drawing/2014/main" id="{78679B36-3106-8046-C83D-977D98BB1291}"/>
              </a:ext>
            </a:extLst>
          </p:cNvPr>
          <p:cNvSpPr txBox="1"/>
          <p:nvPr/>
        </p:nvSpPr>
        <p:spPr>
          <a:xfrm>
            <a:off x="467550" y="981594"/>
            <a:ext cx="322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update time: </a:t>
            </a:r>
            <a:r>
              <a:rPr lang="en-US" sz="2400" dirty="0">
                <a:solidFill>
                  <a:schemeClr val="accent1"/>
                </a:solidFill>
              </a:rPr>
              <a:t>O(log</a:t>
            </a:r>
            <a:r>
              <a:rPr lang="en-US" sz="2400" baseline="30000" dirty="0">
                <a:solidFill>
                  <a:schemeClr val="accent1"/>
                </a:solidFill>
              </a:rPr>
              <a:t>4</a:t>
            </a:r>
            <a:r>
              <a:rPr lang="en-US" sz="2400" dirty="0">
                <a:solidFill>
                  <a:schemeClr val="accent1"/>
                </a:solidFill>
              </a:rPr>
              <a:t> n)  </a:t>
            </a:r>
          </a:p>
        </p:txBody>
      </p:sp>
      <p:sp>
        <p:nvSpPr>
          <p:cNvPr id="36" name="Textfeld 5">
            <a:extLst>
              <a:ext uri="{FF2B5EF4-FFF2-40B4-BE49-F238E27FC236}">
                <a16:creationId xmlns:a16="http://schemas.microsoft.com/office/drawing/2014/main" id="{0A89BFAC-5549-D3C3-A307-24C7120F4B34}"/>
              </a:ext>
            </a:extLst>
          </p:cNvPr>
          <p:cNvSpPr txBox="1"/>
          <p:nvPr/>
        </p:nvSpPr>
        <p:spPr>
          <a:xfrm>
            <a:off x="469118" y="986887"/>
            <a:ext cx="322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update time: </a:t>
            </a:r>
            <a:r>
              <a:rPr lang="en-US" sz="2400" dirty="0">
                <a:solidFill>
                  <a:schemeClr val="accent1"/>
                </a:solidFill>
              </a:rPr>
              <a:t>O(log</a:t>
            </a:r>
            <a:r>
              <a:rPr lang="en-US" sz="2400" baseline="30000" dirty="0">
                <a:solidFill>
                  <a:schemeClr val="accent1"/>
                </a:solidFill>
              </a:rPr>
              <a:t>6</a:t>
            </a:r>
            <a:r>
              <a:rPr lang="en-US" sz="2400" dirty="0">
                <a:solidFill>
                  <a:schemeClr val="accent1"/>
                </a:solidFill>
              </a:rPr>
              <a:t> n)  </a:t>
            </a:r>
          </a:p>
        </p:txBody>
      </p:sp>
      <p:sp>
        <p:nvSpPr>
          <p:cNvPr id="37" name="Textfeld 5">
            <a:extLst>
              <a:ext uri="{FF2B5EF4-FFF2-40B4-BE49-F238E27FC236}">
                <a16:creationId xmlns:a16="http://schemas.microsoft.com/office/drawing/2014/main" id="{92D7AC22-4A24-518E-2535-B3A84684194E}"/>
              </a:ext>
            </a:extLst>
          </p:cNvPr>
          <p:cNvSpPr txBox="1"/>
          <p:nvPr/>
        </p:nvSpPr>
        <p:spPr>
          <a:xfrm>
            <a:off x="3826779" y="2546628"/>
            <a:ext cx="149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queries</a:t>
            </a:r>
          </a:p>
        </p:txBody>
      </p:sp>
      <p:sp>
        <p:nvSpPr>
          <p:cNvPr id="38" name="Textfeld 5">
            <a:extLst>
              <a:ext uri="{FF2B5EF4-FFF2-40B4-BE49-F238E27FC236}">
                <a16:creationId xmlns:a16="http://schemas.microsoft.com/office/drawing/2014/main" id="{1C394CE8-18BF-3C93-D627-F3E2502DCDCA}"/>
              </a:ext>
            </a:extLst>
          </p:cNvPr>
          <p:cNvSpPr txBox="1"/>
          <p:nvPr/>
        </p:nvSpPr>
        <p:spPr>
          <a:xfrm>
            <a:off x="1506550" y="2361962"/>
            <a:ext cx="1150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update edges</a:t>
            </a:r>
          </a:p>
        </p:txBody>
      </p:sp>
      <p:sp>
        <p:nvSpPr>
          <p:cNvPr id="39" name="Textfeld 5">
            <a:extLst>
              <a:ext uri="{FF2B5EF4-FFF2-40B4-BE49-F238E27FC236}">
                <a16:creationId xmlns:a16="http://schemas.microsoft.com/office/drawing/2014/main" id="{3EEBD125-EF7C-D54D-D1B3-B8F2A31A07D4}"/>
              </a:ext>
            </a:extLst>
          </p:cNvPr>
          <p:cNvSpPr txBox="1"/>
          <p:nvPr/>
        </p:nvSpPr>
        <p:spPr>
          <a:xfrm>
            <a:off x="539392" y="2183470"/>
            <a:ext cx="870773" cy="46166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UDG</a:t>
            </a:r>
          </a:p>
        </p:txBody>
      </p:sp>
      <p:sp>
        <p:nvSpPr>
          <p:cNvPr id="40" name="Textfeld 5">
            <a:extLst>
              <a:ext uri="{FF2B5EF4-FFF2-40B4-BE49-F238E27FC236}">
                <a16:creationId xmlns:a16="http://schemas.microsoft.com/office/drawing/2014/main" id="{0B3688B1-C006-EE18-80F7-B40AA08D5E31}"/>
              </a:ext>
            </a:extLst>
          </p:cNvPr>
          <p:cNvSpPr txBox="1"/>
          <p:nvPr/>
        </p:nvSpPr>
        <p:spPr>
          <a:xfrm>
            <a:off x="2748526" y="2183370"/>
            <a:ext cx="1260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Grid</a:t>
            </a:r>
          </a:p>
        </p:txBody>
      </p:sp>
      <p:sp>
        <p:nvSpPr>
          <p:cNvPr id="41" name="Textfeld 5">
            <a:extLst>
              <a:ext uri="{FF2B5EF4-FFF2-40B4-BE49-F238E27FC236}">
                <a16:creationId xmlns:a16="http://schemas.microsoft.com/office/drawing/2014/main" id="{F4BC98BB-926B-03DE-A047-1368F67CDB5C}"/>
              </a:ext>
            </a:extLst>
          </p:cNvPr>
          <p:cNvSpPr txBox="1"/>
          <p:nvPr/>
        </p:nvSpPr>
        <p:spPr>
          <a:xfrm>
            <a:off x="2520821" y="2973402"/>
            <a:ext cx="1715411" cy="46166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Holm et al.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CFF13AD-001C-5EF4-36C4-BC6C4ADE15C2}"/>
              </a:ext>
            </a:extLst>
          </p:cNvPr>
          <p:cNvCxnSpPr>
            <a:cxnSpLocks/>
          </p:cNvCxnSpPr>
          <p:nvPr/>
        </p:nvCxnSpPr>
        <p:spPr bwMode="auto">
          <a:xfrm>
            <a:off x="1410165" y="2382276"/>
            <a:ext cx="1306891" cy="143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936E8B0-E8C7-B133-3653-F46C5BFBEA6E}"/>
              </a:ext>
            </a:extLst>
          </p:cNvPr>
          <p:cNvCxnSpPr>
            <a:cxnSpLocks/>
          </p:cNvCxnSpPr>
          <p:nvPr/>
        </p:nvCxnSpPr>
        <p:spPr bwMode="auto">
          <a:xfrm>
            <a:off x="3110832" y="2644417"/>
            <a:ext cx="0" cy="3146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66EBC49-CDBE-FA3F-4C33-F07AB994BCA8}"/>
              </a:ext>
            </a:extLst>
          </p:cNvPr>
          <p:cNvCxnSpPr>
            <a:cxnSpLocks/>
          </p:cNvCxnSpPr>
          <p:nvPr/>
        </p:nvCxnSpPr>
        <p:spPr bwMode="auto">
          <a:xfrm flipV="1">
            <a:off x="3474818" y="2644417"/>
            <a:ext cx="0" cy="3146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5525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1" grpId="0" animBg="1"/>
      <p:bldP spid="33" grpId="0"/>
      <p:bldP spid="34" grpId="0"/>
      <p:bldP spid="12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F1C47-4E3B-41A2-884B-FD39F76C4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3E5DDA39-4CE1-6CB3-6672-5FE000993FD9}"/>
              </a:ext>
            </a:extLst>
          </p:cNvPr>
          <p:cNvCxnSpPr>
            <a:cxnSpLocks/>
            <a:stCxn id="182" idx="2"/>
            <a:endCxn id="184" idx="0"/>
          </p:cNvCxnSpPr>
          <p:nvPr/>
        </p:nvCxnSpPr>
        <p:spPr>
          <a:xfrm flipH="1">
            <a:off x="2195560" y="3635146"/>
            <a:ext cx="1523131" cy="556672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A20E5548-83AA-7A64-E597-CCC624F70204}"/>
              </a:ext>
            </a:extLst>
          </p:cNvPr>
          <p:cNvCxnSpPr>
            <a:cxnSpLocks/>
            <a:stCxn id="182" idx="2"/>
            <a:endCxn id="186" idx="0"/>
          </p:cNvCxnSpPr>
          <p:nvPr/>
        </p:nvCxnSpPr>
        <p:spPr>
          <a:xfrm>
            <a:off x="3718691" y="3635146"/>
            <a:ext cx="1077163" cy="556672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2BA864D8-5394-18E5-0C4A-90DDC62820E6}"/>
              </a:ext>
            </a:extLst>
          </p:cNvPr>
          <p:cNvCxnSpPr>
            <a:stCxn id="181" idx="2"/>
            <a:endCxn id="182" idx="0"/>
          </p:cNvCxnSpPr>
          <p:nvPr/>
        </p:nvCxnSpPr>
        <p:spPr>
          <a:xfrm flipH="1">
            <a:off x="3718691" y="2241030"/>
            <a:ext cx="2377310" cy="269421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6E2B0FAA-22C7-4B33-54B3-76E67E08587A}"/>
              </a:ext>
            </a:extLst>
          </p:cNvPr>
          <p:cNvCxnSpPr>
            <a:cxnSpLocks/>
            <a:stCxn id="181" idx="2"/>
            <a:endCxn id="183" idx="0"/>
          </p:cNvCxnSpPr>
          <p:nvPr/>
        </p:nvCxnSpPr>
        <p:spPr>
          <a:xfrm>
            <a:off x="6096001" y="2241030"/>
            <a:ext cx="2377309" cy="269421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9912B7FE-BB6A-0C20-664A-8C7C615DF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335389"/>
            <a:ext cx="11256962" cy="685543"/>
          </a:xfrm>
        </p:spPr>
        <p:txBody>
          <a:bodyPr/>
          <a:lstStyle/>
          <a:p>
            <a:r>
              <a:rPr lang="en-US" dirty="0"/>
              <a:t>Dynamic Planar Lower Envelopes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612887-7EB5-7D4D-2027-3FD23AB54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Wolfgang Mulzer –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E4A816-0222-ED31-56EC-33B54D667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3C78860A-919B-943D-A944-2B9F180D029F}"/>
              </a:ext>
            </a:extLst>
          </p:cNvPr>
          <p:cNvGrpSpPr/>
          <p:nvPr/>
        </p:nvGrpSpPr>
        <p:grpSpPr>
          <a:xfrm>
            <a:off x="4341668" y="1020932"/>
            <a:ext cx="3508665" cy="1220098"/>
            <a:chOff x="3604168" y="1020932"/>
            <a:chExt cx="3508665" cy="1220098"/>
          </a:xfrm>
        </p:grpSpPr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E630A7D3-E307-A616-3DD8-E50C9B255229}"/>
                </a:ext>
              </a:extLst>
            </p:cNvPr>
            <p:cNvSpPr/>
            <p:nvPr/>
          </p:nvSpPr>
          <p:spPr>
            <a:xfrm>
              <a:off x="3604168" y="1020932"/>
              <a:ext cx="3508665" cy="1220098"/>
            </a:xfrm>
            <a:prstGeom prst="rect">
              <a:avLst/>
            </a:prstGeom>
            <a:solidFill>
              <a:srgbClr val="CCDADE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l"/>
              <a:endParaRPr lang="en-DE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D6A97BAE-46F9-64A7-96EC-DFDA53CB3BF5}"/>
                </a:ext>
              </a:extLst>
            </p:cNvPr>
            <p:cNvGrpSpPr/>
            <p:nvPr/>
          </p:nvGrpSpPr>
          <p:grpSpPr>
            <a:xfrm>
              <a:off x="3917027" y="1165037"/>
              <a:ext cx="2882947" cy="931889"/>
              <a:chOff x="3410528" y="5051378"/>
              <a:chExt cx="2882947" cy="931889"/>
            </a:xfrm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F6506CEF-4F80-0378-41EF-9626750049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10528" y="5793340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5EE5C484-01ED-3EBC-3F0E-3AD39C796E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2281" y="5448772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2D475B42-A9F3-CEEB-6814-17ED1B949A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15914" y="5631303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66355A46-81DA-E03F-7CA4-371401889C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79850" y="5338770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D096F041-C6FC-C350-6283-6725253A5E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53483" y="5609740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E3649E33-DF48-CF05-B9AF-10B253AD38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98756" y="5246970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69491F50-4826-82A3-6DC1-B5E1DCF595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4489" y="5051378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3C8C2535-A5FE-0E81-91C8-52A241F564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09875" y="5799667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80F2705D-8561-EFD7-852B-AA7BAD60A570}"/>
                  </a:ext>
                </a:extLst>
              </p:cNvPr>
              <p:cNvCxnSpPr>
                <a:cxnSpLocks/>
                <a:stCxn id="100" idx="1"/>
                <a:endCxn id="106" idx="1"/>
              </p:cNvCxnSpPr>
              <p:nvPr/>
            </p:nvCxnSpPr>
            <p:spPr>
              <a:xfrm flipV="1">
                <a:off x="3511439" y="5051838"/>
                <a:ext cx="663961" cy="7419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827DBA4D-3E32-A17E-B471-3F95226981D5}"/>
                  </a:ext>
                </a:extLst>
              </p:cNvPr>
              <p:cNvCxnSpPr>
                <a:cxnSpLocks/>
                <a:stCxn id="106" idx="1"/>
                <a:endCxn id="105" idx="1"/>
              </p:cNvCxnSpPr>
              <p:nvPr/>
            </p:nvCxnSpPr>
            <p:spPr>
              <a:xfrm>
                <a:off x="4175400" y="5051838"/>
                <a:ext cx="1024267" cy="1955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DDAF79FD-F9C6-1275-840D-40039698B6FE}"/>
                  </a:ext>
                </a:extLst>
              </p:cNvPr>
              <p:cNvCxnSpPr>
                <a:cxnSpLocks/>
                <a:stCxn id="105" idx="1"/>
                <a:endCxn id="107" idx="1"/>
              </p:cNvCxnSpPr>
              <p:nvPr/>
            </p:nvCxnSpPr>
            <p:spPr>
              <a:xfrm>
                <a:off x="5199667" y="5247430"/>
                <a:ext cx="1011119" cy="55269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771B8D2F-9BF0-49AA-DDBF-EDE0ACA9E0C8}"/>
              </a:ext>
            </a:extLst>
          </p:cNvPr>
          <p:cNvGrpSpPr/>
          <p:nvPr/>
        </p:nvGrpSpPr>
        <p:grpSpPr>
          <a:xfrm>
            <a:off x="2682763" y="2510451"/>
            <a:ext cx="2071856" cy="1124695"/>
            <a:chOff x="1543987" y="2405921"/>
            <a:chExt cx="2071856" cy="1124695"/>
          </a:xfrm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9E357619-2686-B1E2-B3BB-2966E9BE54A4}"/>
                </a:ext>
              </a:extLst>
            </p:cNvPr>
            <p:cNvSpPr/>
            <p:nvPr/>
          </p:nvSpPr>
          <p:spPr>
            <a:xfrm>
              <a:off x="1543987" y="2405921"/>
              <a:ext cx="2071856" cy="1124695"/>
            </a:xfrm>
            <a:prstGeom prst="rect">
              <a:avLst/>
            </a:prstGeom>
            <a:solidFill>
              <a:srgbClr val="CCDADE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l"/>
              <a:endParaRPr lang="en-DE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7675CDCD-ABE4-D749-7334-ED1E5D1B085F}"/>
                </a:ext>
              </a:extLst>
            </p:cNvPr>
            <p:cNvGrpSpPr/>
            <p:nvPr/>
          </p:nvGrpSpPr>
          <p:grpSpPr>
            <a:xfrm>
              <a:off x="1953454" y="2505487"/>
              <a:ext cx="1252922" cy="925562"/>
              <a:chOff x="2010155" y="2513907"/>
              <a:chExt cx="1252922" cy="925562"/>
            </a:xfrm>
          </p:grpSpPr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BED5A5F-9A90-0A63-F2D3-CA16777227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10155" y="3255869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4C29B516-01D3-559E-5FED-9AD44E10B7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79477" y="2801299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E7B12470-BD49-161A-FE77-23F9CB2DE434}"/>
                  </a:ext>
                </a:extLst>
              </p:cNvPr>
              <p:cNvCxnSpPr>
                <a:cxnSpLocks/>
                <a:stCxn id="121" idx="1"/>
                <a:endCxn id="127" idx="1"/>
              </p:cNvCxnSpPr>
              <p:nvPr/>
            </p:nvCxnSpPr>
            <p:spPr>
              <a:xfrm flipV="1">
                <a:off x="2111066" y="2514367"/>
                <a:ext cx="663961" cy="741962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2AECCC6C-CA7B-D39D-6A52-397047E70947}"/>
                  </a:ext>
                </a:extLst>
              </p:cNvPr>
              <p:cNvCxnSpPr>
                <a:cxnSpLocks/>
                <a:stCxn id="127" idx="1"/>
                <a:endCxn id="124" idx="1"/>
              </p:cNvCxnSpPr>
              <p:nvPr/>
            </p:nvCxnSpPr>
            <p:spPr>
              <a:xfrm>
                <a:off x="2775027" y="2514367"/>
                <a:ext cx="405361" cy="2873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EFCC2E2F-90B6-7269-E926-4588C463C0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41908" y="2911301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DB18D37C-4CCC-0FBD-8368-6230C92799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74116" y="2513907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F9AAAFFC-8041-D1E8-FD0B-9E76A2D2239A}"/>
              </a:ext>
            </a:extLst>
          </p:cNvPr>
          <p:cNvGrpSpPr/>
          <p:nvPr/>
        </p:nvGrpSpPr>
        <p:grpSpPr>
          <a:xfrm>
            <a:off x="7437382" y="2510451"/>
            <a:ext cx="2071856" cy="1124695"/>
            <a:chOff x="8031798" y="2614980"/>
            <a:chExt cx="2071856" cy="1124695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808C965-499B-AA5F-37B5-F91FBCCEF89F}"/>
                </a:ext>
              </a:extLst>
            </p:cNvPr>
            <p:cNvSpPr/>
            <p:nvPr/>
          </p:nvSpPr>
          <p:spPr>
            <a:xfrm>
              <a:off x="8031798" y="2614980"/>
              <a:ext cx="2071856" cy="1124695"/>
            </a:xfrm>
            <a:prstGeom prst="rect">
              <a:avLst/>
            </a:prstGeom>
            <a:solidFill>
              <a:srgbClr val="CCDADE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l"/>
              <a:endParaRPr lang="en-DE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118F5B00-7F6C-0ADB-6778-A093B0C1E3E4}"/>
                </a:ext>
              </a:extLst>
            </p:cNvPr>
            <p:cNvGrpSpPr/>
            <p:nvPr/>
          </p:nvGrpSpPr>
          <p:grpSpPr>
            <a:xfrm>
              <a:off x="8378946" y="2809179"/>
              <a:ext cx="1377561" cy="736297"/>
              <a:chOff x="8475247" y="2962683"/>
              <a:chExt cx="1377561" cy="736297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ADAC2FA8-530E-32A9-E47B-D87CD7F13E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75247" y="3347016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EB81B34-0398-91EB-8082-CA31CC144F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12816" y="3325453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F5F6B810-5B7A-9E29-136B-C6081D723FF1}"/>
                  </a:ext>
                </a:extLst>
              </p:cNvPr>
              <p:cNvCxnSpPr>
                <a:cxnSpLocks/>
                <a:stCxn id="135" idx="1"/>
                <a:endCxn id="138" idx="1"/>
              </p:cNvCxnSpPr>
              <p:nvPr/>
            </p:nvCxnSpPr>
            <p:spPr>
              <a:xfrm flipV="1">
                <a:off x="8576158" y="2963143"/>
                <a:ext cx="182842" cy="38433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71106C6-054A-8DB9-9AA0-4440E5E061E5}"/>
                  </a:ext>
                </a:extLst>
              </p:cNvPr>
              <p:cNvCxnSpPr>
                <a:cxnSpLocks/>
                <a:stCxn id="138" idx="1"/>
                <a:endCxn id="140" idx="1"/>
              </p:cNvCxnSpPr>
              <p:nvPr/>
            </p:nvCxnSpPr>
            <p:spPr>
              <a:xfrm>
                <a:off x="8759000" y="2963143"/>
                <a:ext cx="1011119" cy="552697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B23BE80-33C5-5E03-9687-8EDBC44DEA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69208" y="3515380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D38EACE-BD65-F904-4F15-4524F578DB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58089" y="2962683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0187825C-26C2-FCDB-2A43-DDBE1FDE9502}"/>
              </a:ext>
            </a:extLst>
          </p:cNvPr>
          <p:cNvGrpSpPr/>
          <p:nvPr/>
        </p:nvGrpSpPr>
        <p:grpSpPr>
          <a:xfrm>
            <a:off x="1790825" y="4191818"/>
            <a:ext cx="809469" cy="784087"/>
            <a:chOff x="802885" y="4050538"/>
            <a:chExt cx="809469" cy="784087"/>
          </a:xfrm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C516FF71-E78D-AAA1-6BB3-719B185D221D}"/>
                </a:ext>
              </a:extLst>
            </p:cNvPr>
            <p:cNvSpPr/>
            <p:nvPr/>
          </p:nvSpPr>
          <p:spPr>
            <a:xfrm>
              <a:off x="802885" y="4050538"/>
              <a:ext cx="809469" cy="784087"/>
            </a:xfrm>
            <a:prstGeom prst="rect">
              <a:avLst/>
            </a:prstGeom>
            <a:solidFill>
              <a:srgbClr val="CCDADE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l"/>
              <a:endParaRPr lang="en-DE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1EC658F4-F150-B2EC-0333-AFF013A0D4CB}"/>
                </a:ext>
              </a:extLst>
            </p:cNvPr>
            <p:cNvGrpSpPr/>
            <p:nvPr/>
          </p:nvGrpSpPr>
          <p:grpSpPr>
            <a:xfrm>
              <a:off x="949943" y="4178497"/>
              <a:ext cx="515353" cy="528168"/>
              <a:chOff x="940833" y="4187944"/>
              <a:chExt cx="515353" cy="528168"/>
            </a:xfrm>
          </p:grpSpPr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82584006-C613-4F59-4F52-017A56EC14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0833" y="4532512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036449BB-866C-7F10-BB41-7675BA4AA1A7}"/>
                  </a:ext>
                </a:extLst>
              </p:cNvPr>
              <p:cNvCxnSpPr>
                <a:cxnSpLocks/>
                <a:stCxn id="149" idx="1"/>
                <a:endCxn id="150" idx="1"/>
              </p:cNvCxnSpPr>
              <p:nvPr/>
            </p:nvCxnSpPr>
            <p:spPr>
              <a:xfrm flipV="1">
                <a:off x="1041744" y="4188404"/>
                <a:ext cx="331753" cy="3445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8842FFDF-C608-560A-AF7C-224FC5428D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72586" y="4187944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14791DCA-A18C-95FA-3997-53A574B9EBA0}"/>
              </a:ext>
            </a:extLst>
          </p:cNvPr>
          <p:cNvGrpSpPr/>
          <p:nvPr/>
        </p:nvGrpSpPr>
        <p:grpSpPr>
          <a:xfrm>
            <a:off x="4391119" y="4191818"/>
            <a:ext cx="809469" cy="784087"/>
            <a:chOff x="3165922" y="3626019"/>
            <a:chExt cx="809469" cy="784087"/>
          </a:xfrm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65D856EB-60C6-0100-2706-A379C40CE5BB}"/>
                </a:ext>
              </a:extLst>
            </p:cNvPr>
            <p:cNvSpPr/>
            <p:nvPr/>
          </p:nvSpPr>
          <p:spPr>
            <a:xfrm>
              <a:off x="3165922" y="3626019"/>
              <a:ext cx="809469" cy="784087"/>
            </a:xfrm>
            <a:prstGeom prst="rect">
              <a:avLst/>
            </a:prstGeom>
            <a:solidFill>
              <a:srgbClr val="CCDADE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l"/>
              <a:endParaRPr lang="en-DE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E5F2022D-F7D5-ED89-EF9D-48D043466FBA}"/>
                </a:ext>
              </a:extLst>
            </p:cNvPr>
            <p:cNvGrpSpPr/>
            <p:nvPr/>
          </p:nvGrpSpPr>
          <p:grpSpPr>
            <a:xfrm>
              <a:off x="3276176" y="3782566"/>
              <a:ext cx="588961" cy="470992"/>
              <a:chOff x="3300577" y="3718654"/>
              <a:chExt cx="588961" cy="470992"/>
            </a:xfrm>
          </p:grpSpPr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F38AE452-4AD5-646B-593B-BFC362D780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05938" y="4006046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>
                    <a:alpha val="25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4E53CDA5-83E9-C2BD-1316-02FB832272A7}"/>
                  </a:ext>
                </a:extLst>
              </p:cNvPr>
              <p:cNvCxnSpPr>
                <a:cxnSpLocks/>
                <a:stCxn id="160" idx="1"/>
                <a:endCxn id="159" idx="1"/>
              </p:cNvCxnSpPr>
              <p:nvPr/>
            </p:nvCxnSpPr>
            <p:spPr>
              <a:xfrm>
                <a:off x="3401488" y="3719114"/>
                <a:ext cx="405361" cy="287392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C932DA36-FD25-CE2E-9020-E0B5AF3BB3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00577" y="3718654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>
                    <a:alpha val="25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1A1EEAC0-664A-838F-0A9A-2C97501D7253}"/>
              </a:ext>
            </a:extLst>
          </p:cNvPr>
          <p:cNvGrpSpPr/>
          <p:nvPr/>
        </p:nvGrpSpPr>
        <p:grpSpPr>
          <a:xfrm>
            <a:off x="6991413" y="4191818"/>
            <a:ext cx="809469" cy="784087"/>
            <a:chOff x="7382391" y="3626018"/>
            <a:chExt cx="809469" cy="784087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AC83D0C-B5A9-FAAA-0E48-2E06C3FC0EC2}"/>
                </a:ext>
              </a:extLst>
            </p:cNvPr>
            <p:cNvSpPr/>
            <p:nvPr/>
          </p:nvSpPr>
          <p:spPr>
            <a:xfrm>
              <a:off x="7382391" y="3626018"/>
              <a:ext cx="809469" cy="784087"/>
            </a:xfrm>
            <a:prstGeom prst="rect">
              <a:avLst/>
            </a:prstGeom>
            <a:solidFill>
              <a:srgbClr val="CCDADE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l"/>
              <a:endParaRPr lang="en-DE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24D2A0FA-90FB-6BD8-7F7A-ED211F7EF8F1}"/>
                </a:ext>
              </a:extLst>
            </p:cNvPr>
            <p:cNvGrpSpPr/>
            <p:nvPr/>
          </p:nvGrpSpPr>
          <p:grpSpPr>
            <a:xfrm>
              <a:off x="7603904" y="3734095"/>
              <a:ext cx="366442" cy="567933"/>
              <a:chOff x="7696372" y="3746462"/>
              <a:chExt cx="366442" cy="567933"/>
            </a:xfrm>
          </p:grpSpPr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B9A2B6C7-50A5-464D-C8C5-EFCB166AD3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96372" y="4130795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4034EB83-E480-C19F-D5FC-C2717524A2AA}"/>
                  </a:ext>
                </a:extLst>
              </p:cNvPr>
              <p:cNvCxnSpPr>
                <a:cxnSpLocks/>
                <a:stCxn id="165" idx="1"/>
                <a:endCxn id="167" idx="1"/>
              </p:cNvCxnSpPr>
              <p:nvPr/>
            </p:nvCxnSpPr>
            <p:spPr>
              <a:xfrm flipV="1">
                <a:off x="7797283" y="3746922"/>
                <a:ext cx="182842" cy="384333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0FEC8F28-8BB1-CADD-958B-7F907A83B5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79214" y="3746462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A94ED801-C1A3-3C87-9EEC-ADBB4B477D41}"/>
              </a:ext>
            </a:extLst>
          </p:cNvPr>
          <p:cNvGrpSpPr/>
          <p:nvPr/>
        </p:nvGrpSpPr>
        <p:grpSpPr>
          <a:xfrm>
            <a:off x="9591707" y="4191818"/>
            <a:ext cx="809469" cy="784087"/>
            <a:chOff x="9732119" y="4068077"/>
            <a:chExt cx="809469" cy="784087"/>
          </a:xfrm>
        </p:grpSpPr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2E4E1E2E-AD13-809B-17E7-0EE4B725B358}"/>
                </a:ext>
              </a:extLst>
            </p:cNvPr>
            <p:cNvSpPr/>
            <p:nvPr/>
          </p:nvSpPr>
          <p:spPr>
            <a:xfrm>
              <a:off x="9732119" y="4068077"/>
              <a:ext cx="809469" cy="784087"/>
            </a:xfrm>
            <a:prstGeom prst="rect">
              <a:avLst/>
            </a:prstGeom>
            <a:solidFill>
              <a:srgbClr val="CCDADE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l"/>
              <a:endParaRPr lang="en-DE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3FC95218-9514-C7E1-F5A1-E94F50E7E79C}"/>
                </a:ext>
              </a:extLst>
            </p:cNvPr>
            <p:cNvGrpSpPr/>
            <p:nvPr/>
          </p:nvGrpSpPr>
          <p:grpSpPr>
            <a:xfrm>
              <a:off x="9816857" y="4273357"/>
              <a:ext cx="639992" cy="373527"/>
              <a:chOff x="9901596" y="4265024"/>
              <a:chExt cx="639992" cy="373527"/>
            </a:xfrm>
          </p:grpSpPr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D11561A5-B826-4461-C15F-DA59765AC7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01596" y="4265024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31C98DC5-FD3E-38AE-1A19-0902D07D04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57988" y="4454951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AF55802E-3870-7B27-0AB9-C415382BF413}"/>
                  </a:ext>
                </a:extLst>
              </p:cNvPr>
              <p:cNvCxnSpPr>
                <a:cxnSpLocks/>
                <a:stCxn id="174" idx="1"/>
                <a:endCxn id="176" idx="1"/>
              </p:cNvCxnSpPr>
              <p:nvPr/>
            </p:nvCxnSpPr>
            <p:spPr>
              <a:xfrm>
                <a:off x="10002507" y="4265484"/>
                <a:ext cx="456392" cy="18992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4CFD5E69-DABA-C832-D878-98D965DF5FBD}"/>
              </a:ext>
            </a:extLst>
          </p:cNvPr>
          <p:cNvGrpSpPr/>
          <p:nvPr/>
        </p:nvGrpSpPr>
        <p:grpSpPr>
          <a:xfrm>
            <a:off x="1507061" y="5551692"/>
            <a:ext cx="1228844" cy="360000"/>
            <a:chOff x="1024653" y="5475196"/>
            <a:chExt cx="1228844" cy="360000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F989D0EA-EEE5-D595-D13C-D0EEA987B44E}"/>
                </a:ext>
              </a:extLst>
            </p:cNvPr>
            <p:cNvGrpSpPr/>
            <p:nvPr/>
          </p:nvGrpSpPr>
          <p:grpSpPr>
            <a:xfrm>
              <a:off x="1024653" y="5475196"/>
              <a:ext cx="360000" cy="360000"/>
              <a:chOff x="4862665" y="4684228"/>
              <a:chExt cx="360000" cy="360000"/>
            </a:xfrm>
          </p:grpSpPr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A76A851-8295-DA87-8C60-766323DA4D86}"/>
                  </a:ext>
                </a:extLst>
              </p:cNvPr>
              <p:cNvSpPr/>
              <p:nvPr/>
            </p:nvSpPr>
            <p:spPr>
              <a:xfrm>
                <a:off x="4862665" y="4684228"/>
                <a:ext cx="360000" cy="360000"/>
              </a:xfrm>
              <a:prstGeom prst="rect">
                <a:avLst/>
              </a:prstGeom>
              <a:solidFill>
                <a:srgbClr val="CCDADE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l"/>
                <a:endParaRPr lang="en-DE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99570716-8FA2-9DE9-40EC-3FFD7CC326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50865" y="4772428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38B61794-2044-99BA-5892-DCE6426207C3}"/>
                </a:ext>
              </a:extLst>
            </p:cNvPr>
            <p:cNvGrpSpPr/>
            <p:nvPr/>
          </p:nvGrpSpPr>
          <p:grpSpPr>
            <a:xfrm>
              <a:off x="1893497" y="5475196"/>
              <a:ext cx="360000" cy="360000"/>
              <a:chOff x="4862665" y="4684228"/>
              <a:chExt cx="360000" cy="360000"/>
            </a:xfrm>
          </p:grpSpPr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9CDA9D8E-3E16-B4D6-E381-3D7BCEA82B17}"/>
                  </a:ext>
                </a:extLst>
              </p:cNvPr>
              <p:cNvSpPr/>
              <p:nvPr/>
            </p:nvSpPr>
            <p:spPr>
              <a:xfrm>
                <a:off x="4862665" y="4684228"/>
                <a:ext cx="360000" cy="360000"/>
              </a:xfrm>
              <a:prstGeom prst="rect">
                <a:avLst/>
              </a:prstGeom>
              <a:solidFill>
                <a:srgbClr val="CCDADE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l"/>
                <a:endParaRPr lang="en-DE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F31C1507-3F7B-49EE-84C6-666DD7A049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50865" y="4772428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84F08164-8778-D8B1-2E13-4E88EEAB2389}"/>
              </a:ext>
            </a:extLst>
          </p:cNvPr>
          <p:cNvGrpSpPr/>
          <p:nvPr/>
        </p:nvGrpSpPr>
        <p:grpSpPr>
          <a:xfrm>
            <a:off x="4131905" y="5551692"/>
            <a:ext cx="1228844" cy="360000"/>
            <a:chOff x="1024653" y="5475196"/>
            <a:chExt cx="1228844" cy="360000"/>
          </a:xfrm>
        </p:grpSpPr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BF79028B-A17F-8F80-AED4-3EA5234D31DC}"/>
                </a:ext>
              </a:extLst>
            </p:cNvPr>
            <p:cNvGrpSpPr/>
            <p:nvPr/>
          </p:nvGrpSpPr>
          <p:grpSpPr>
            <a:xfrm>
              <a:off x="1024653" y="5475196"/>
              <a:ext cx="360000" cy="360000"/>
              <a:chOff x="4862665" y="4684228"/>
              <a:chExt cx="360000" cy="360000"/>
            </a:xfrm>
          </p:grpSpPr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97720F6D-368B-D59D-C290-D1DF4CA70A61}"/>
                  </a:ext>
                </a:extLst>
              </p:cNvPr>
              <p:cNvSpPr/>
              <p:nvPr/>
            </p:nvSpPr>
            <p:spPr>
              <a:xfrm>
                <a:off x="4862665" y="4684228"/>
                <a:ext cx="360000" cy="360000"/>
              </a:xfrm>
              <a:prstGeom prst="rect">
                <a:avLst/>
              </a:prstGeom>
              <a:solidFill>
                <a:srgbClr val="CCDADE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l"/>
                <a:endParaRPr lang="en-DE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F398D5D1-511F-5206-7DA2-B6B05E31E7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50865" y="4772428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8B65D272-4689-B89A-6900-C2898A822F18}"/>
                </a:ext>
              </a:extLst>
            </p:cNvPr>
            <p:cNvGrpSpPr/>
            <p:nvPr/>
          </p:nvGrpSpPr>
          <p:grpSpPr>
            <a:xfrm>
              <a:off x="1893497" y="5475196"/>
              <a:ext cx="360000" cy="360000"/>
              <a:chOff x="4862665" y="4684228"/>
              <a:chExt cx="360000" cy="360000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7CB107B-2929-A678-513D-6465FCA85BEE}"/>
                  </a:ext>
                </a:extLst>
              </p:cNvPr>
              <p:cNvSpPr/>
              <p:nvPr/>
            </p:nvSpPr>
            <p:spPr>
              <a:xfrm>
                <a:off x="4862665" y="4684228"/>
                <a:ext cx="360000" cy="360000"/>
              </a:xfrm>
              <a:prstGeom prst="rect">
                <a:avLst/>
              </a:prstGeom>
              <a:solidFill>
                <a:srgbClr val="CCDADE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l"/>
                <a:endParaRPr lang="en-DE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6B1531A6-88E2-CF6B-06EA-5817EC43FD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50865" y="4772428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86DE9635-15D7-9B12-EDFC-0B6A320BA036}"/>
              </a:ext>
            </a:extLst>
          </p:cNvPr>
          <p:cNvGrpSpPr/>
          <p:nvPr/>
        </p:nvGrpSpPr>
        <p:grpSpPr>
          <a:xfrm>
            <a:off x="6690304" y="5551692"/>
            <a:ext cx="1228844" cy="360000"/>
            <a:chOff x="1024653" y="5475196"/>
            <a:chExt cx="1228844" cy="360000"/>
          </a:xfrm>
        </p:grpSpPr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6FC28A09-F582-F1EF-F89D-B46256A62C94}"/>
                </a:ext>
              </a:extLst>
            </p:cNvPr>
            <p:cNvGrpSpPr/>
            <p:nvPr/>
          </p:nvGrpSpPr>
          <p:grpSpPr>
            <a:xfrm>
              <a:off x="1024653" y="5475196"/>
              <a:ext cx="360000" cy="360000"/>
              <a:chOff x="4862665" y="4684228"/>
              <a:chExt cx="360000" cy="360000"/>
            </a:xfrm>
          </p:grpSpPr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7B8CE303-BFEB-1954-F389-C35955884A55}"/>
                  </a:ext>
                </a:extLst>
              </p:cNvPr>
              <p:cNvSpPr/>
              <p:nvPr/>
            </p:nvSpPr>
            <p:spPr>
              <a:xfrm>
                <a:off x="4862665" y="4684228"/>
                <a:ext cx="360000" cy="360000"/>
              </a:xfrm>
              <a:prstGeom prst="rect">
                <a:avLst/>
              </a:prstGeom>
              <a:solidFill>
                <a:srgbClr val="CCDADE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l"/>
                <a:endParaRPr lang="en-DE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E0B30881-D0E8-F377-282F-D25D15A72F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50865" y="4772428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9F9FBC7B-43E8-8F5F-0C0E-E1EFA290E871}"/>
                </a:ext>
              </a:extLst>
            </p:cNvPr>
            <p:cNvGrpSpPr/>
            <p:nvPr/>
          </p:nvGrpSpPr>
          <p:grpSpPr>
            <a:xfrm>
              <a:off x="1893497" y="5475196"/>
              <a:ext cx="360000" cy="360000"/>
              <a:chOff x="4862665" y="4684228"/>
              <a:chExt cx="360000" cy="360000"/>
            </a:xfrm>
          </p:grpSpPr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DB7BD9EA-2CC4-6BCF-02E0-2337FECA9609}"/>
                  </a:ext>
                </a:extLst>
              </p:cNvPr>
              <p:cNvSpPr/>
              <p:nvPr/>
            </p:nvSpPr>
            <p:spPr>
              <a:xfrm>
                <a:off x="4862665" y="4684228"/>
                <a:ext cx="360000" cy="360000"/>
              </a:xfrm>
              <a:prstGeom prst="rect">
                <a:avLst/>
              </a:prstGeom>
              <a:solidFill>
                <a:srgbClr val="CCDADE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l"/>
                <a:endParaRPr lang="en-DE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B44E110B-112F-CDCF-EE84-1C21FA146C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50865" y="4772428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363F63D2-0E3F-8E19-1CD1-CE50EC1F040E}"/>
              </a:ext>
            </a:extLst>
          </p:cNvPr>
          <p:cNvGrpSpPr/>
          <p:nvPr/>
        </p:nvGrpSpPr>
        <p:grpSpPr>
          <a:xfrm>
            <a:off x="9391130" y="5551692"/>
            <a:ext cx="1228844" cy="360000"/>
            <a:chOff x="1024653" y="5475196"/>
            <a:chExt cx="1228844" cy="360000"/>
          </a:xfrm>
        </p:grpSpPr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8219832C-A1F8-35D6-B4F2-84FF5B1A33C2}"/>
                </a:ext>
              </a:extLst>
            </p:cNvPr>
            <p:cNvGrpSpPr/>
            <p:nvPr/>
          </p:nvGrpSpPr>
          <p:grpSpPr>
            <a:xfrm>
              <a:off x="1024653" y="5475196"/>
              <a:ext cx="360000" cy="360000"/>
              <a:chOff x="4862665" y="4684228"/>
              <a:chExt cx="360000" cy="360000"/>
            </a:xfrm>
          </p:grpSpPr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F1D5F970-CEF3-1DBB-D778-4C3BADA19403}"/>
                  </a:ext>
                </a:extLst>
              </p:cNvPr>
              <p:cNvSpPr/>
              <p:nvPr/>
            </p:nvSpPr>
            <p:spPr>
              <a:xfrm>
                <a:off x="4862665" y="4684228"/>
                <a:ext cx="360000" cy="360000"/>
              </a:xfrm>
              <a:prstGeom prst="rect">
                <a:avLst/>
              </a:prstGeom>
              <a:solidFill>
                <a:srgbClr val="CCDADE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l"/>
                <a:endParaRPr lang="en-DE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A45D422B-9A87-C6D9-CAF2-C46442105B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50865" y="4772428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49B54F21-1DD8-64D0-06FE-27597DDE6974}"/>
                </a:ext>
              </a:extLst>
            </p:cNvPr>
            <p:cNvGrpSpPr/>
            <p:nvPr/>
          </p:nvGrpSpPr>
          <p:grpSpPr>
            <a:xfrm>
              <a:off x="1893497" y="5475196"/>
              <a:ext cx="360000" cy="360000"/>
              <a:chOff x="4862665" y="4684228"/>
              <a:chExt cx="360000" cy="360000"/>
            </a:xfrm>
          </p:grpSpPr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1CAD16F4-449A-A838-7838-BCBB6D728171}"/>
                  </a:ext>
                </a:extLst>
              </p:cNvPr>
              <p:cNvSpPr/>
              <p:nvPr/>
            </p:nvSpPr>
            <p:spPr>
              <a:xfrm>
                <a:off x="4862665" y="4684228"/>
                <a:ext cx="360000" cy="360000"/>
              </a:xfrm>
              <a:prstGeom prst="rect">
                <a:avLst/>
              </a:prstGeom>
              <a:solidFill>
                <a:srgbClr val="CCDADE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l"/>
                <a:endParaRPr lang="en-DE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AC775BF5-76C2-A2A8-976A-6315FE4D97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50865" y="4772428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04E5D61E-2C84-36D7-3D27-FD7DB9FCC8D1}"/>
              </a:ext>
            </a:extLst>
          </p:cNvPr>
          <p:cNvCxnSpPr>
            <a:cxnSpLocks/>
            <a:stCxn id="183" idx="2"/>
            <a:endCxn id="187" idx="0"/>
          </p:cNvCxnSpPr>
          <p:nvPr/>
        </p:nvCxnSpPr>
        <p:spPr>
          <a:xfrm flipH="1">
            <a:off x="7396148" y="3635146"/>
            <a:ext cx="1077162" cy="556672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89AC4DBF-06C2-83AA-D781-06FB35BED6BA}"/>
              </a:ext>
            </a:extLst>
          </p:cNvPr>
          <p:cNvCxnSpPr>
            <a:cxnSpLocks/>
            <a:stCxn id="183" idx="2"/>
            <a:endCxn id="188" idx="0"/>
          </p:cNvCxnSpPr>
          <p:nvPr/>
        </p:nvCxnSpPr>
        <p:spPr>
          <a:xfrm>
            <a:off x="8473310" y="3635146"/>
            <a:ext cx="1523132" cy="556672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F9678929-24F3-29DD-A901-632E464325A6}"/>
              </a:ext>
            </a:extLst>
          </p:cNvPr>
          <p:cNvCxnSpPr>
            <a:cxnSpLocks/>
            <a:stCxn id="187" idx="2"/>
            <a:endCxn id="234" idx="0"/>
          </p:cNvCxnSpPr>
          <p:nvPr/>
        </p:nvCxnSpPr>
        <p:spPr>
          <a:xfrm flipH="1">
            <a:off x="6870304" y="4975905"/>
            <a:ext cx="525844" cy="575787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16334DBE-3345-82E9-1BD9-EF6556743414}"/>
              </a:ext>
            </a:extLst>
          </p:cNvPr>
          <p:cNvCxnSpPr>
            <a:cxnSpLocks/>
            <a:stCxn id="187" idx="2"/>
            <a:endCxn id="232" idx="0"/>
          </p:cNvCxnSpPr>
          <p:nvPr/>
        </p:nvCxnSpPr>
        <p:spPr>
          <a:xfrm>
            <a:off x="7396148" y="4975905"/>
            <a:ext cx="343000" cy="575787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429A15F7-94BE-FBF0-1B02-0C656CB93F8C}"/>
              </a:ext>
            </a:extLst>
          </p:cNvPr>
          <p:cNvCxnSpPr>
            <a:cxnSpLocks/>
            <a:stCxn id="188" idx="2"/>
            <a:endCxn id="241" idx="0"/>
          </p:cNvCxnSpPr>
          <p:nvPr/>
        </p:nvCxnSpPr>
        <p:spPr>
          <a:xfrm flipH="1">
            <a:off x="9571130" y="4975905"/>
            <a:ext cx="425312" cy="575787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08AB2865-53A1-0B8C-9F39-FE42A9F43141}"/>
              </a:ext>
            </a:extLst>
          </p:cNvPr>
          <p:cNvCxnSpPr>
            <a:cxnSpLocks/>
            <a:stCxn id="188" idx="2"/>
            <a:endCxn id="239" idx="0"/>
          </p:cNvCxnSpPr>
          <p:nvPr/>
        </p:nvCxnSpPr>
        <p:spPr>
          <a:xfrm>
            <a:off x="9996442" y="4975905"/>
            <a:ext cx="443532" cy="575787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91160656-8003-133B-CBB4-D3B3EEA17970}"/>
              </a:ext>
            </a:extLst>
          </p:cNvPr>
          <p:cNvCxnSpPr>
            <a:cxnSpLocks/>
            <a:stCxn id="186" idx="2"/>
            <a:endCxn id="227" idx="0"/>
          </p:cNvCxnSpPr>
          <p:nvPr/>
        </p:nvCxnSpPr>
        <p:spPr>
          <a:xfrm flipH="1">
            <a:off x="4311905" y="4975905"/>
            <a:ext cx="483949" cy="575787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5E84E769-38A1-A478-5962-DE89B5F3B916}"/>
              </a:ext>
            </a:extLst>
          </p:cNvPr>
          <p:cNvCxnSpPr>
            <a:cxnSpLocks/>
            <a:stCxn id="186" idx="2"/>
            <a:endCxn id="225" idx="0"/>
          </p:cNvCxnSpPr>
          <p:nvPr/>
        </p:nvCxnSpPr>
        <p:spPr>
          <a:xfrm>
            <a:off x="4795854" y="4975905"/>
            <a:ext cx="384895" cy="575787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07CF7F8F-257E-DC27-8C73-1E364CC2D62C}"/>
              </a:ext>
            </a:extLst>
          </p:cNvPr>
          <p:cNvCxnSpPr>
            <a:cxnSpLocks/>
            <a:stCxn id="184" idx="2"/>
            <a:endCxn id="198" idx="0"/>
          </p:cNvCxnSpPr>
          <p:nvPr/>
        </p:nvCxnSpPr>
        <p:spPr>
          <a:xfrm flipH="1">
            <a:off x="1687061" y="4975905"/>
            <a:ext cx="508499" cy="575787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53D7090C-A16F-A015-6726-D048CC7C41D0}"/>
              </a:ext>
            </a:extLst>
          </p:cNvPr>
          <p:cNvCxnSpPr>
            <a:cxnSpLocks/>
            <a:stCxn id="184" idx="2"/>
            <a:endCxn id="201" idx="0"/>
          </p:cNvCxnSpPr>
          <p:nvPr/>
        </p:nvCxnSpPr>
        <p:spPr>
          <a:xfrm>
            <a:off x="2195560" y="4975905"/>
            <a:ext cx="360345" cy="575787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9642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82D03-61B1-E39D-5A4C-5C2DF8291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0113873-6696-A35C-0710-BDB8E578D28E}"/>
              </a:ext>
            </a:extLst>
          </p:cNvPr>
          <p:cNvSpPr/>
          <p:nvPr/>
        </p:nvSpPr>
        <p:spPr>
          <a:xfrm>
            <a:off x="6264342" y="3834199"/>
            <a:ext cx="1261417" cy="1261406"/>
          </a:xfrm>
          <a:custGeom>
            <a:avLst/>
            <a:gdLst>
              <a:gd name="connsiteX0" fmla="*/ 1261418 w 1261417"/>
              <a:gd name="connsiteY0" fmla="*/ 630703 h 1261406"/>
              <a:gd name="connsiteX1" fmla="*/ 630714 w 1261417"/>
              <a:gd name="connsiteY1" fmla="*/ 0 h 1261406"/>
              <a:gd name="connsiteX2" fmla="*/ 0 w 1261417"/>
              <a:gd name="connsiteY2" fmla="*/ 630703 h 1261406"/>
              <a:gd name="connsiteX3" fmla="*/ 630714 w 1261417"/>
              <a:gd name="connsiteY3" fmla="*/ 1261406 h 1261406"/>
              <a:gd name="connsiteX4" fmla="*/ 1261418 w 1261417"/>
              <a:gd name="connsiteY4" fmla="*/ 630703 h 12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17" h="1261406">
                <a:moveTo>
                  <a:pt x="1261418" y="630703"/>
                </a:moveTo>
                <a:cubicBezTo>
                  <a:pt x="1261418" y="282369"/>
                  <a:pt x="979037" y="0"/>
                  <a:pt x="630714" y="0"/>
                </a:cubicBezTo>
                <a:cubicBezTo>
                  <a:pt x="282381" y="0"/>
                  <a:pt x="0" y="282369"/>
                  <a:pt x="0" y="630703"/>
                </a:cubicBezTo>
                <a:cubicBezTo>
                  <a:pt x="0" y="979037"/>
                  <a:pt x="282381" y="1261406"/>
                  <a:pt x="630714" y="1261406"/>
                </a:cubicBezTo>
                <a:cubicBezTo>
                  <a:pt x="979037" y="1261406"/>
                  <a:pt x="1261418" y="979037"/>
                  <a:pt x="1261418" y="630703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D2EFAB4-8485-1207-A04F-873617870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Wolfgang Mulzer –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/>
              <a:t>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A9B823-1194-39C0-B0BC-CC05A5F3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Title 76">
            <a:extLst>
              <a:ext uri="{FF2B5EF4-FFF2-40B4-BE49-F238E27FC236}">
                <a16:creationId xmlns:a16="http://schemas.microsoft.com/office/drawing/2014/main" id="{D8720B63-43C5-7FAA-BB45-1BD1E2013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Connectivity in Unit Disk Graphs</a:t>
            </a:r>
            <a:endParaRPr lang="en-DE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CEB54B4-FFD1-8FFF-63E5-401A1CF85843}"/>
              </a:ext>
            </a:extLst>
          </p:cNvPr>
          <p:cNvSpPr/>
          <p:nvPr/>
        </p:nvSpPr>
        <p:spPr>
          <a:xfrm>
            <a:off x="4831265" y="3724840"/>
            <a:ext cx="1261406" cy="1261406"/>
          </a:xfrm>
          <a:custGeom>
            <a:avLst/>
            <a:gdLst>
              <a:gd name="connsiteX0" fmla="*/ 1261406 w 1261406"/>
              <a:gd name="connsiteY0" fmla="*/ 630703 h 1261406"/>
              <a:gd name="connsiteX1" fmla="*/ 630703 w 1261406"/>
              <a:gd name="connsiteY1" fmla="*/ 0 h 1261406"/>
              <a:gd name="connsiteX2" fmla="*/ 0 w 1261406"/>
              <a:gd name="connsiteY2" fmla="*/ 630703 h 1261406"/>
              <a:gd name="connsiteX3" fmla="*/ 630703 w 1261406"/>
              <a:gd name="connsiteY3" fmla="*/ 1261406 h 1261406"/>
              <a:gd name="connsiteX4" fmla="*/ 1261406 w 1261406"/>
              <a:gd name="connsiteY4" fmla="*/ 630703 h 12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06" h="1261406">
                <a:moveTo>
                  <a:pt x="1261406" y="630703"/>
                </a:moveTo>
                <a:cubicBezTo>
                  <a:pt x="1261406" y="282369"/>
                  <a:pt x="979037" y="0"/>
                  <a:pt x="630703" y="0"/>
                </a:cubicBezTo>
                <a:cubicBezTo>
                  <a:pt x="282369" y="0"/>
                  <a:pt x="0" y="282369"/>
                  <a:pt x="0" y="630703"/>
                </a:cubicBezTo>
                <a:cubicBezTo>
                  <a:pt x="0" y="979037"/>
                  <a:pt x="282369" y="1261406"/>
                  <a:pt x="630703" y="1261406"/>
                </a:cubicBezTo>
                <a:cubicBezTo>
                  <a:pt x="979037" y="1261406"/>
                  <a:pt x="1261406" y="979037"/>
                  <a:pt x="1261406" y="630703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E826F91-0AC0-C46D-8E8B-5A8F4CB5FE34}"/>
              </a:ext>
            </a:extLst>
          </p:cNvPr>
          <p:cNvSpPr/>
          <p:nvPr/>
        </p:nvSpPr>
        <p:spPr>
          <a:xfrm>
            <a:off x="7006087" y="3885736"/>
            <a:ext cx="1261417" cy="1261406"/>
          </a:xfrm>
          <a:custGeom>
            <a:avLst/>
            <a:gdLst>
              <a:gd name="connsiteX0" fmla="*/ 1261418 w 1261417"/>
              <a:gd name="connsiteY0" fmla="*/ 630703 h 1261406"/>
              <a:gd name="connsiteX1" fmla="*/ 630703 w 1261417"/>
              <a:gd name="connsiteY1" fmla="*/ 0 h 1261406"/>
              <a:gd name="connsiteX2" fmla="*/ 0 w 1261417"/>
              <a:gd name="connsiteY2" fmla="*/ 630703 h 1261406"/>
              <a:gd name="connsiteX3" fmla="*/ 630703 w 1261417"/>
              <a:gd name="connsiteY3" fmla="*/ 1261406 h 1261406"/>
              <a:gd name="connsiteX4" fmla="*/ 1261418 w 1261417"/>
              <a:gd name="connsiteY4" fmla="*/ 630703 h 12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17" h="1261406">
                <a:moveTo>
                  <a:pt x="1261418" y="630703"/>
                </a:moveTo>
                <a:cubicBezTo>
                  <a:pt x="1261418" y="282369"/>
                  <a:pt x="979037" y="0"/>
                  <a:pt x="630703" y="0"/>
                </a:cubicBezTo>
                <a:cubicBezTo>
                  <a:pt x="282381" y="0"/>
                  <a:pt x="0" y="282369"/>
                  <a:pt x="0" y="630703"/>
                </a:cubicBezTo>
                <a:cubicBezTo>
                  <a:pt x="0" y="979037"/>
                  <a:pt x="282381" y="1261406"/>
                  <a:pt x="630703" y="1261406"/>
                </a:cubicBezTo>
                <a:cubicBezTo>
                  <a:pt x="979037" y="1261406"/>
                  <a:pt x="1261418" y="979037"/>
                  <a:pt x="1261418" y="630703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5634ACB-A5FC-F1C3-FCF7-397CA7FCF97B}"/>
              </a:ext>
            </a:extLst>
          </p:cNvPr>
          <p:cNvSpPr/>
          <p:nvPr/>
        </p:nvSpPr>
        <p:spPr>
          <a:xfrm>
            <a:off x="7059962" y="3173113"/>
            <a:ext cx="1261417" cy="1261406"/>
          </a:xfrm>
          <a:custGeom>
            <a:avLst/>
            <a:gdLst>
              <a:gd name="connsiteX0" fmla="*/ 1261417 w 1261417"/>
              <a:gd name="connsiteY0" fmla="*/ 630703 h 1261406"/>
              <a:gd name="connsiteX1" fmla="*/ 630703 w 1261417"/>
              <a:gd name="connsiteY1" fmla="*/ 0 h 1261406"/>
              <a:gd name="connsiteX2" fmla="*/ 0 w 1261417"/>
              <a:gd name="connsiteY2" fmla="*/ 630703 h 1261406"/>
              <a:gd name="connsiteX3" fmla="*/ 630703 w 1261417"/>
              <a:gd name="connsiteY3" fmla="*/ 1261406 h 1261406"/>
              <a:gd name="connsiteX4" fmla="*/ 1261417 w 1261417"/>
              <a:gd name="connsiteY4" fmla="*/ 630703 h 12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17" h="1261406">
                <a:moveTo>
                  <a:pt x="1261417" y="630703"/>
                </a:moveTo>
                <a:cubicBezTo>
                  <a:pt x="1261417" y="282381"/>
                  <a:pt x="979037" y="0"/>
                  <a:pt x="630703" y="0"/>
                </a:cubicBezTo>
                <a:cubicBezTo>
                  <a:pt x="282381" y="0"/>
                  <a:pt x="0" y="282381"/>
                  <a:pt x="0" y="630703"/>
                </a:cubicBezTo>
                <a:cubicBezTo>
                  <a:pt x="0" y="979037"/>
                  <a:pt x="282381" y="1261406"/>
                  <a:pt x="630703" y="1261406"/>
                </a:cubicBezTo>
                <a:cubicBezTo>
                  <a:pt x="979037" y="1261406"/>
                  <a:pt x="1261417" y="979037"/>
                  <a:pt x="1261417" y="630703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48B38D5-B0EF-9666-DE6A-3D729DF50BC7}"/>
              </a:ext>
            </a:extLst>
          </p:cNvPr>
          <p:cNvSpPr/>
          <p:nvPr/>
        </p:nvSpPr>
        <p:spPr>
          <a:xfrm>
            <a:off x="5573010" y="3237764"/>
            <a:ext cx="1261406" cy="1261406"/>
          </a:xfrm>
          <a:custGeom>
            <a:avLst/>
            <a:gdLst>
              <a:gd name="connsiteX0" fmla="*/ 1261406 w 1261406"/>
              <a:gd name="connsiteY0" fmla="*/ 630703 h 1261406"/>
              <a:gd name="connsiteX1" fmla="*/ 630703 w 1261406"/>
              <a:gd name="connsiteY1" fmla="*/ 0 h 1261406"/>
              <a:gd name="connsiteX2" fmla="*/ 0 w 1261406"/>
              <a:gd name="connsiteY2" fmla="*/ 630703 h 1261406"/>
              <a:gd name="connsiteX3" fmla="*/ 630703 w 1261406"/>
              <a:gd name="connsiteY3" fmla="*/ 1261406 h 1261406"/>
              <a:gd name="connsiteX4" fmla="*/ 1261406 w 1261406"/>
              <a:gd name="connsiteY4" fmla="*/ 630703 h 12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06" h="1261406">
                <a:moveTo>
                  <a:pt x="1261406" y="630703"/>
                </a:moveTo>
                <a:cubicBezTo>
                  <a:pt x="1261406" y="282380"/>
                  <a:pt x="979025" y="0"/>
                  <a:pt x="630703" y="0"/>
                </a:cubicBezTo>
                <a:cubicBezTo>
                  <a:pt x="282369" y="0"/>
                  <a:pt x="0" y="282380"/>
                  <a:pt x="0" y="630703"/>
                </a:cubicBezTo>
                <a:cubicBezTo>
                  <a:pt x="0" y="979037"/>
                  <a:pt x="282369" y="1261406"/>
                  <a:pt x="630703" y="1261406"/>
                </a:cubicBezTo>
                <a:cubicBezTo>
                  <a:pt x="979025" y="1261406"/>
                  <a:pt x="1261406" y="979037"/>
                  <a:pt x="1261406" y="630703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FF89D85-37EC-E49A-D89F-13E284ECF1AC}"/>
              </a:ext>
            </a:extLst>
          </p:cNvPr>
          <p:cNvSpPr/>
          <p:nvPr/>
        </p:nvSpPr>
        <p:spPr>
          <a:xfrm>
            <a:off x="1155475" y="506282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7D2358F-FFA1-5F54-62F1-6FD98A96FFE8}"/>
              </a:ext>
            </a:extLst>
          </p:cNvPr>
          <p:cNvSpPr/>
          <p:nvPr/>
        </p:nvSpPr>
        <p:spPr>
          <a:xfrm>
            <a:off x="1155475" y="3691656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4F0DB4C-1B32-3D32-FB77-7D2C655F094B}"/>
              </a:ext>
            </a:extLst>
          </p:cNvPr>
          <p:cNvSpPr>
            <a:spLocks noChangeAspect="1"/>
          </p:cNvSpPr>
          <p:nvPr/>
        </p:nvSpPr>
        <p:spPr>
          <a:xfrm>
            <a:off x="1403749" y="3906230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639308C-E921-8650-321D-F4DFADE3EA15}"/>
              </a:ext>
            </a:extLst>
          </p:cNvPr>
          <p:cNvSpPr>
            <a:spLocks noChangeAspect="1"/>
          </p:cNvSpPr>
          <p:nvPr/>
        </p:nvSpPr>
        <p:spPr>
          <a:xfrm>
            <a:off x="1402603" y="5277354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B569DB3-6EB8-6B9F-7512-1A750B6BD97F}"/>
              </a:ext>
            </a:extLst>
          </p:cNvPr>
          <p:cNvSpPr/>
          <p:nvPr/>
        </p:nvSpPr>
        <p:spPr>
          <a:xfrm flipH="1" flipV="1">
            <a:off x="1533380" y="4003779"/>
            <a:ext cx="0" cy="1329383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E309F6A-C041-F5FD-57A4-DF81FA505985}"/>
              </a:ext>
            </a:extLst>
          </p:cNvPr>
          <p:cNvSpPr/>
          <p:nvPr/>
        </p:nvSpPr>
        <p:spPr>
          <a:xfrm>
            <a:off x="5454484" y="3938145"/>
            <a:ext cx="1261406" cy="1261406"/>
          </a:xfrm>
          <a:custGeom>
            <a:avLst/>
            <a:gdLst>
              <a:gd name="connsiteX0" fmla="*/ 1261406 w 1261406"/>
              <a:gd name="connsiteY0" fmla="*/ 630703 h 1261406"/>
              <a:gd name="connsiteX1" fmla="*/ 630703 w 1261406"/>
              <a:gd name="connsiteY1" fmla="*/ 0 h 1261406"/>
              <a:gd name="connsiteX2" fmla="*/ 0 w 1261406"/>
              <a:gd name="connsiteY2" fmla="*/ 630703 h 1261406"/>
              <a:gd name="connsiteX3" fmla="*/ 630703 w 1261406"/>
              <a:gd name="connsiteY3" fmla="*/ 1261406 h 1261406"/>
              <a:gd name="connsiteX4" fmla="*/ 1261406 w 1261406"/>
              <a:gd name="connsiteY4" fmla="*/ 630703 h 12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06" h="1261406">
                <a:moveTo>
                  <a:pt x="1261406" y="630703"/>
                </a:moveTo>
                <a:cubicBezTo>
                  <a:pt x="1261406" y="282369"/>
                  <a:pt x="979037" y="0"/>
                  <a:pt x="630703" y="0"/>
                </a:cubicBezTo>
                <a:cubicBezTo>
                  <a:pt x="282369" y="0"/>
                  <a:pt x="0" y="282369"/>
                  <a:pt x="0" y="630703"/>
                </a:cubicBezTo>
                <a:cubicBezTo>
                  <a:pt x="0" y="979037"/>
                  <a:pt x="282369" y="1261406"/>
                  <a:pt x="630703" y="1261406"/>
                </a:cubicBezTo>
                <a:cubicBezTo>
                  <a:pt x="979037" y="1261406"/>
                  <a:pt x="1261406" y="979037"/>
                  <a:pt x="1261406" y="630703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82C3E9D-C95A-564B-5BD2-63B5525502DB}"/>
              </a:ext>
            </a:extLst>
          </p:cNvPr>
          <p:cNvSpPr/>
          <p:nvPr/>
        </p:nvSpPr>
        <p:spPr>
          <a:xfrm>
            <a:off x="4965915" y="5210086"/>
            <a:ext cx="1261406" cy="1261409"/>
          </a:xfrm>
          <a:custGeom>
            <a:avLst/>
            <a:gdLst>
              <a:gd name="connsiteX0" fmla="*/ 1261406 w 1261406"/>
              <a:gd name="connsiteY0" fmla="*/ 630703 h 1261409"/>
              <a:gd name="connsiteX1" fmla="*/ 630703 w 1261406"/>
              <a:gd name="connsiteY1" fmla="*/ 0 h 1261409"/>
              <a:gd name="connsiteX2" fmla="*/ 0 w 1261406"/>
              <a:gd name="connsiteY2" fmla="*/ 630703 h 1261409"/>
              <a:gd name="connsiteX3" fmla="*/ 630703 w 1261406"/>
              <a:gd name="connsiteY3" fmla="*/ 1261410 h 1261409"/>
              <a:gd name="connsiteX4" fmla="*/ 1261406 w 1261406"/>
              <a:gd name="connsiteY4" fmla="*/ 630703 h 126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06" h="1261409">
                <a:moveTo>
                  <a:pt x="1261406" y="630703"/>
                </a:moveTo>
                <a:cubicBezTo>
                  <a:pt x="1261406" y="282369"/>
                  <a:pt x="979037" y="0"/>
                  <a:pt x="630703" y="0"/>
                </a:cubicBezTo>
                <a:cubicBezTo>
                  <a:pt x="282369" y="0"/>
                  <a:pt x="0" y="282369"/>
                  <a:pt x="0" y="630703"/>
                </a:cubicBezTo>
                <a:cubicBezTo>
                  <a:pt x="0" y="979037"/>
                  <a:pt x="282369" y="1261410"/>
                  <a:pt x="630703" y="1261410"/>
                </a:cubicBezTo>
                <a:cubicBezTo>
                  <a:pt x="979037" y="1261410"/>
                  <a:pt x="1261406" y="979037"/>
                  <a:pt x="1261406" y="630703"/>
                </a:cubicBezTo>
              </a:path>
            </a:pathLst>
          </a:custGeom>
          <a:solidFill>
            <a:schemeClr val="accent5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F965812-E459-867A-75F7-0562FC31EE1E}"/>
              </a:ext>
            </a:extLst>
          </p:cNvPr>
          <p:cNvSpPr>
            <a:spLocks noChangeAspect="1"/>
          </p:cNvSpPr>
          <p:nvPr/>
        </p:nvSpPr>
        <p:spPr>
          <a:xfrm>
            <a:off x="5517641" y="5761813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14 w 157939"/>
              <a:gd name="connsiteY1" fmla="*/ 396 h 157939"/>
              <a:gd name="connsiteX2" fmla="*/ 396 w 157939"/>
              <a:gd name="connsiteY2" fmla="*/ 71126 h 157939"/>
              <a:gd name="connsiteX3" fmla="*/ 71125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11" y="4727"/>
                  <a:pt x="86814" y="396"/>
                </a:cubicBezTo>
                <a:cubicBezTo>
                  <a:pt x="43416" y="-3934"/>
                  <a:pt x="4727" y="27728"/>
                  <a:pt x="396" y="71126"/>
                </a:cubicBezTo>
                <a:cubicBezTo>
                  <a:pt x="-3935" y="114523"/>
                  <a:pt x="27739" y="153213"/>
                  <a:pt x="71125" y="157543"/>
                </a:cubicBezTo>
                <a:cubicBezTo>
                  <a:pt x="114523" y="161874"/>
                  <a:pt x="153213" y="130200"/>
                  <a:pt x="157543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2FDDF5A-883B-D3E2-F15F-8F1D16B721BF}"/>
              </a:ext>
            </a:extLst>
          </p:cNvPr>
          <p:cNvSpPr/>
          <p:nvPr/>
        </p:nvSpPr>
        <p:spPr>
          <a:xfrm>
            <a:off x="5601645" y="4854497"/>
            <a:ext cx="1261405" cy="1261417"/>
          </a:xfrm>
          <a:custGeom>
            <a:avLst/>
            <a:gdLst>
              <a:gd name="connsiteX0" fmla="*/ 1261406 w 1261405"/>
              <a:gd name="connsiteY0" fmla="*/ 630715 h 1261417"/>
              <a:gd name="connsiteX1" fmla="*/ 630703 w 1261405"/>
              <a:gd name="connsiteY1" fmla="*/ 0 h 1261417"/>
              <a:gd name="connsiteX2" fmla="*/ 0 w 1261405"/>
              <a:gd name="connsiteY2" fmla="*/ 630715 h 1261417"/>
              <a:gd name="connsiteX3" fmla="*/ 630703 w 1261405"/>
              <a:gd name="connsiteY3" fmla="*/ 1261418 h 1261417"/>
              <a:gd name="connsiteX4" fmla="*/ 1261406 w 1261405"/>
              <a:gd name="connsiteY4" fmla="*/ 630715 h 126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05" h="1261417">
                <a:moveTo>
                  <a:pt x="1261406" y="630715"/>
                </a:moveTo>
                <a:cubicBezTo>
                  <a:pt x="1261406" y="282381"/>
                  <a:pt x="979037" y="0"/>
                  <a:pt x="630703" y="0"/>
                </a:cubicBezTo>
                <a:cubicBezTo>
                  <a:pt x="282381" y="0"/>
                  <a:pt x="0" y="282381"/>
                  <a:pt x="0" y="630715"/>
                </a:cubicBezTo>
                <a:cubicBezTo>
                  <a:pt x="0" y="979037"/>
                  <a:pt x="282381" y="1261418"/>
                  <a:pt x="630703" y="1261418"/>
                </a:cubicBezTo>
                <a:cubicBezTo>
                  <a:pt x="979037" y="1261418"/>
                  <a:pt x="1261406" y="979037"/>
                  <a:pt x="1261406" y="630715"/>
                </a:cubicBezTo>
              </a:path>
            </a:pathLst>
          </a:custGeom>
          <a:solidFill>
            <a:schemeClr val="accent5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3E460F9-69DB-0B92-63CE-737CFA1B5588}"/>
              </a:ext>
            </a:extLst>
          </p:cNvPr>
          <p:cNvSpPr/>
          <p:nvPr/>
        </p:nvSpPr>
        <p:spPr>
          <a:xfrm>
            <a:off x="6625268" y="4865272"/>
            <a:ext cx="1261417" cy="1261417"/>
          </a:xfrm>
          <a:custGeom>
            <a:avLst/>
            <a:gdLst>
              <a:gd name="connsiteX0" fmla="*/ 1261418 w 1261417"/>
              <a:gd name="connsiteY0" fmla="*/ 630715 h 1261417"/>
              <a:gd name="connsiteX1" fmla="*/ 630714 w 1261417"/>
              <a:gd name="connsiteY1" fmla="*/ 0 h 1261417"/>
              <a:gd name="connsiteX2" fmla="*/ 0 w 1261417"/>
              <a:gd name="connsiteY2" fmla="*/ 630715 h 1261417"/>
              <a:gd name="connsiteX3" fmla="*/ 630714 w 1261417"/>
              <a:gd name="connsiteY3" fmla="*/ 1261418 h 1261417"/>
              <a:gd name="connsiteX4" fmla="*/ 1261418 w 1261417"/>
              <a:gd name="connsiteY4" fmla="*/ 630715 h 126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17" h="1261417">
                <a:moveTo>
                  <a:pt x="1261418" y="630715"/>
                </a:moveTo>
                <a:cubicBezTo>
                  <a:pt x="1261418" y="282381"/>
                  <a:pt x="979037" y="0"/>
                  <a:pt x="630714" y="0"/>
                </a:cubicBezTo>
                <a:cubicBezTo>
                  <a:pt x="282381" y="0"/>
                  <a:pt x="0" y="282381"/>
                  <a:pt x="0" y="630715"/>
                </a:cubicBezTo>
                <a:cubicBezTo>
                  <a:pt x="0" y="979037"/>
                  <a:pt x="282381" y="1261418"/>
                  <a:pt x="630714" y="1261418"/>
                </a:cubicBezTo>
                <a:cubicBezTo>
                  <a:pt x="979037" y="1261418"/>
                  <a:pt x="1261418" y="979037"/>
                  <a:pt x="1261418" y="630715"/>
                </a:cubicBezTo>
              </a:path>
            </a:pathLst>
          </a:custGeom>
          <a:solidFill>
            <a:schemeClr val="accent5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99A1B66-1619-DA86-554A-BB51C4AF5735}"/>
              </a:ext>
            </a:extLst>
          </p:cNvPr>
          <p:cNvSpPr/>
          <p:nvPr/>
        </p:nvSpPr>
        <p:spPr>
          <a:xfrm>
            <a:off x="6194264" y="5350151"/>
            <a:ext cx="1261405" cy="1261416"/>
          </a:xfrm>
          <a:custGeom>
            <a:avLst/>
            <a:gdLst>
              <a:gd name="connsiteX0" fmla="*/ 1261406 w 1261405"/>
              <a:gd name="connsiteY0" fmla="*/ 630715 h 1261416"/>
              <a:gd name="connsiteX1" fmla="*/ 630703 w 1261405"/>
              <a:gd name="connsiteY1" fmla="*/ 0 h 1261416"/>
              <a:gd name="connsiteX2" fmla="*/ 0 w 1261405"/>
              <a:gd name="connsiteY2" fmla="*/ 630715 h 1261416"/>
              <a:gd name="connsiteX3" fmla="*/ 630703 w 1261405"/>
              <a:gd name="connsiteY3" fmla="*/ 1261417 h 1261416"/>
              <a:gd name="connsiteX4" fmla="*/ 1261406 w 1261405"/>
              <a:gd name="connsiteY4" fmla="*/ 630715 h 126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05" h="1261416">
                <a:moveTo>
                  <a:pt x="1261406" y="630715"/>
                </a:moveTo>
                <a:cubicBezTo>
                  <a:pt x="1261406" y="282381"/>
                  <a:pt x="979037" y="0"/>
                  <a:pt x="630703" y="0"/>
                </a:cubicBezTo>
                <a:cubicBezTo>
                  <a:pt x="282381" y="0"/>
                  <a:pt x="0" y="282381"/>
                  <a:pt x="0" y="630715"/>
                </a:cubicBezTo>
                <a:cubicBezTo>
                  <a:pt x="0" y="979040"/>
                  <a:pt x="282381" y="1261417"/>
                  <a:pt x="630703" y="1261417"/>
                </a:cubicBezTo>
                <a:cubicBezTo>
                  <a:pt x="979037" y="1261417"/>
                  <a:pt x="1261406" y="979040"/>
                  <a:pt x="1261406" y="630715"/>
                </a:cubicBezTo>
              </a:path>
            </a:pathLst>
          </a:custGeom>
          <a:solidFill>
            <a:schemeClr val="accent5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52FAD3E-C9F2-A7B2-CA31-D6C961A1FF2D}"/>
              </a:ext>
            </a:extLst>
          </p:cNvPr>
          <p:cNvSpPr>
            <a:spLocks noChangeAspect="1"/>
          </p:cNvSpPr>
          <p:nvPr/>
        </p:nvSpPr>
        <p:spPr>
          <a:xfrm>
            <a:off x="6746002" y="5901878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03 w 157939"/>
              <a:gd name="connsiteY1" fmla="*/ 396 h 157939"/>
              <a:gd name="connsiteX2" fmla="*/ 396 w 157939"/>
              <a:gd name="connsiteY2" fmla="*/ 71125 h 157939"/>
              <a:gd name="connsiteX3" fmla="*/ 71126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00" y="4727"/>
                  <a:pt x="86803" y="396"/>
                </a:cubicBezTo>
                <a:cubicBezTo>
                  <a:pt x="43417" y="-3935"/>
                  <a:pt x="4727" y="27739"/>
                  <a:pt x="396" y="71125"/>
                </a:cubicBezTo>
                <a:cubicBezTo>
                  <a:pt x="-3934" y="114523"/>
                  <a:pt x="27728" y="153213"/>
                  <a:pt x="71126" y="157543"/>
                </a:cubicBezTo>
                <a:cubicBezTo>
                  <a:pt x="114523" y="161874"/>
                  <a:pt x="153213" y="130211"/>
                  <a:pt x="157543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00C670B-D145-4DAA-3877-73BF3960B236}"/>
              </a:ext>
            </a:extLst>
          </p:cNvPr>
          <p:cNvSpPr/>
          <p:nvPr/>
        </p:nvSpPr>
        <p:spPr>
          <a:xfrm>
            <a:off x="7444163" y="5177750"/>
            <a:ext cx="1261417" cy="1261417"/>
          </a:xfrm>
          <a:custGeom>
            <a:avLst/>
            <a:gdLst>
              <a:gd name="connsiteX0" fmla="*/ 1261418 w 1261417"/>
              <a:gd name="connsiteY0" fmla="*/ 630715 h 1261417"/>
              <a:gd name="connsiteX1" fmla="*/ 630714 w 1261417"/>
              <a:gd name="connsiteY1" fmla="*/ 0 h 1261417"/>
              <a:gd name="connsiteX2" fmla="*/ 0 w 1261417"/>
              <a:gd name="connsiteY2" fmla="*/ 630715 h 1261417"/>
              <a:gd name="connsiteX3" fmla="*/ 630714 w 1261417"/>
              <a:gd name="connsiteY3" fmla="*/ 1261418 h 1261417"/>
              <a:gd name="connsiteX4" fmla="*/ 1261418 w 1261417"/>
              <a:gd name="connsiteY4" fmla="*/ 630715 h 126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17" h="1261417">
                <a:moveTo>
                  <a:pt x="1261418" y="630715"/>
                </a:moveTo>
                <a:cubicBezTo>
                  <a:pt x="1261418" y="282381"/>
                  <a:pt x="979037" y="0"/>
                  <a:pt x="630714" y="0"/>
                </a:cubicBezTo>
                <a:cubicBezTo>
                  <a:pt x="282381" y="0"/>
                  <a:pt x="0" y="282381"/>
                  <a:pt x="0" y="630715"/>
                </a:cubicBezTo>
                <a:cubicBezTo>
                  <a:pt x="0" y="979037"/>
                  <a:pt x="282381" y="1261418"/>
                  <a:pt x="630714" y="1261418"/>
                </a:cubicBezTo>
                <a:cubicBezTo>
                  <a:pt x="979037" y="1261418"/>
                  <a:pt x="1261418" y="979037"/>
                  <a:pt x="1261418" y="630715"/>
                </a:cubicBezTo>
              </a:path>
            </a:pathLst>
          </a:custGeom>
          <a:solidFill>
            <a:schemeClr val="accent5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F639F0F-2416-D514-D58E-DC57588E6731}"/>
              </a:ext>
            </a:extLst>
          </p:cNvPr>
          <p:cNvSpPr>
            <a:spLocks noChangeAspect="1"/>
          </p:cNvSpPr>
          <p:nvPr/>
        </p:nvSpPr>
        <p:spPr>
          <a:xfrm>
            <a:off x="7995902" y="5729476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14 w 157939"/>
              <a:gd name="connsiteY1" fmla="*/ 396 h 157939"/>
              <a:gd name="connsiteX2" fmla="*/ 396 w 157939"/>
              <a:gd name="connsiteY2" fmla="*/ 71125 h 157939"/>
              <a:gd name="connsiteX3" fmla="*/ 71137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11" y="4727"/>
                  <a:pt x="86814" y="396"/>
                </a:cubicBezTo>
                <a:cubicBezTo>
                  <a:pt x="43416" y="-3935"/>
                  <a:pt x="4726" y="27739"/>
                  <a:pt x="396" y="71125"/>
                </a:cubicBezTo>
                <a:cubicBezTo>
                  <a:pt x="-3935" y="114523"/>
                  <a:pt x="27740" y="153213"/>
                  <a:pt x="71137" y="157543"/>
                </a:cubicBezTo>
                <a:cubicBezTo>
                  <a:pt x="114523" y="161874"/>
                  <a:pt x="153212" y="130211"/>
                  <a:pt x="157543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5DDAFC0-F272-300F-AE16-6976F4E3AE0E}"/>
              </a:ext>
            </a:extLst>
          </p:cNvPr>
          <p:cNvSpPr/>
          <p:nvPr/>
        </p:nvSpPr>
        <p:spPr>
          <a:xfrm>
            <a:off x="6085187" y="4568848"/>
            <a:ext cx="147160" cy="916363"/>
          </a:xfrm>
          <a:custGeom>
            <a:avLst/>
            <a:gdLst>
              <a:gd name="connsiteX0" fmla="*/ 0 w 147160"/>
              <a:gd name="connsiteY0" fmla="*/ 0 h 916363"/>
              <a:gd name="connsiteX1" fmla="*/ 147161 w 147160"/>
              <a:gd name="connsiteY1" fmla="*/ 916363 h 91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160" h="916363">
                <a:moveTo>
                  <a:pt x="0" y="0"/>
                </a:moveTo>
                <a:lnTo>
                  <a:pt x="147161" y="916363"/>
                </a:lnTo>
              </a:path>
            </a:pathLst>
          </a:custGeom>
          <a:noFill/>
          <a:ln w="27424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40FF2A1-C29B-DBD6-736A-C6E55D13430C}"/>
              </a:ext>
            </a:extLst>
          </p:cNvPr>
          <p:cNvSpPr/>
          <p:nvPr/>
        </p:nvSpPr>
        <p:spPr>
          <a:xfrm>
            <a:off x="6232337" y="4464902"/>
            <a:ext cx="662720" cy="1020309"/>
          </a:xfrm>
          <a:custGeom>
            <a:avLst/>
            <a:gdLst>
              <a:gd name="connsiteX0" fmla="*/ 662720 w 662720"/>
              <a:gd name="connsiteY0" fmla="*/ 0 h 1020309"/>
              <a:gd name="connsiteX1" fmla="*/ 0 w 662720"/>
              <a:gd name="connsiteY1" fmla="*/ 1020309 h 102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2720" h="1020309">
                <a:moveTo>
                  <a:pt x="662720" y="0"/>
                </a:moveTo>
                <a:lnTo>
                  <a:pt x="0" y="1020309"/>
                </a:lnTo>
              </a:path>
            </a:pathLst>
          </a:custGeom>
          <a:noFill/>
          <a:ln w="27424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EC092EC-3AD3-7465-6A7A-03B59D7F9AEA}"/>
              </a:ext>
            </a:extLst>
          </p:cNvPr>
          <p:cNvSpPr/>
          <p:nvPr/>
        </p:nvSpPr>
        <p:spPr>
          <a:xfrm>
            <a:off x="6895045" y="4464891"/>
            <a:ext cx="360925" cy="1031095"/>
          </a:xfrm>
          <a:custGeom>
            <a:avLst/>
            <a:gdLst>
              <a:gd name="connsiteX0" fmla="*/ 0 w 360925"/>
              <a:gd name="connsiteY0" fmla="*/ 0 h 1031095"/>
              <a:gd name="connsiteX1" fmla="*/ 360925 w 360925"/>
              <a:gd name="connsiteY1" fmla="*/ 1031096 h 103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0925" h="1031095">
                <a:moveTo>
                  <a:pt x="0" y="0"/>
                </a:moveTo>
                <a:lnTo>
                  <a:pt x="360925" y="1031096"/>
                </a:lnTo>
              </a:path>
            </a:pathLst>
          </a:custGeom>
          <a:noFill/>
          <a:ln w="27424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E561523-D814-5460-8DAE-574C0F88948E}"/>
              </a:ext>
            </a:extLst>
          </p:cNvPr>
          <p:cNvSpPr/>
          <p:nvPr/>
        </p:nvSpPr>
        <p:spPr>
          <a:xfrm>
            <a:off x="7255982" y="4514973"/>
            <a:ext cx="380807" cy="981013"/>
          </a:xfrm>
          <a:custGeom>
            <a:avLst/>
            <a:gdLst>
              <a:gd name="connsiteX0" fmla="*/ 380808 w 380807"/>
              <a:gd name="connsiteY0" fmla="*/ 0 h 981013"/>
              <a:gd name="connsiteX1" fmla="*/ 0 w 380807"/>
              <a:gd name="connsiteY1" fmla="*/ 981014 h 9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807" h="981013">
                <a:moveTo>
                  <a:pt x="380808" y="0"/>
                </a:moveTo>
                <a:lnTo>
                  <a:pt x="0" y="981014"/>
                </a:lnTo>
              </a:path>
            </a:pathLst>
          </a:custGeom>
          <a:noFill/>
          <a:ln w="27424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808C1AC-1FEE-5045-8A78-9BEE8EEA7734}"/>
              </a:ext>
            </a:extLst>
          </p:cNvPr>
          <p:cNvSpPr>
            <a:spLocks noChangeAspect="1"/>
          </p:cNvSpPr>
          <p:nvPr/>
        </p:nvSpPr>
        <p:spPr>
          <a:xfrm>
            <a:off x="7176994" y="5417010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14 w 157939"/>
              <a:gd name="connsiteY1" fmla="*/ 396 h 157939"/>
              <a:gd name="connsiteX2" fmla="*/ 396 w 157939"/>
              <a:gd name="connsiteY2" fmla="*/ 71137 h 157939"/>
              <a:gd name="connsiteX3" fmla="*/ 71137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23"/>
                  <a:pt x="27739" y="153213"/>
                  <a:pt x="71137" y="157543"/>
                </a:cubicBezTo>
                <a:cubicBezTo>
                  <a:pt x="114523" y="161874"/>
                  <a:pt x="153213" y="130212"/>
                  <a:pt x="157543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E065348C-E692-D7DD-FD48-1A7DA14A2C05}"/>
              </a:ext>
            </a:extLst>
          </p:cNvPr>
          <p:cNvSpPr>
            <a:spLocks noChangeAspect="1"/>
          </p:cNvSpPr>
          <p:nvPr/>
        </p:nvSpPr>
        <p:spPr>
          <a:xfrm>
            <a:off x="7557825" y="4435986"/>
            <a:ext cx="183600" cy="183600"/>
          </a:xfrm>
          <a:custGeom>
            <a:avLst/>
            <a:gdLst>
              <a:gd name="connsiteX0" fmla="*/ 157544 w 157940"/>
              <a:gd name="connsiteY0" fmla="*/ 86814 h 157950"/>
              <a:gd name="connsiteX1" fmla="*/ 86803 w 157940"/>
              <a:gd name="connsiteY1" fmla="*/ 396 h 157950"/>
              <a:gd name="connsiteX2" fmla="*/ 396 w 157940"/>
              <a:gd name="connsiteY2" fmla="*/ 71137 h 157950"/>
              <a:gd name="connsiteX3" fmla="*/ 71126 w 157940"/>
              <a:gd name="connsiteY3" fmla="*/ 157555 h 157950"/>
              <a:gd name="connsiteX4" fmla="*/ 157544 w 157940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0" h="157950">
                <a:moveTo>
                  <a:pt x="157544" y="86814"/>
                </a:moveTo>
                <a:cubicBezTo>
                  <a:pt x="161874" y="43417"/>
                  <a:pt x="130201" y="4727"/>
                  <a:pt x="86803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4"/>
                  <a:pt x="27728" y="153224"/>
                  <a:pt x="71126" y="157555"/>
                </a:cubicBezTo>
                <a:cubicBezTo>
                  <a:pt x="114523" y="161886"/>
                  <a:pt x="153213" y="130212"/>
                  <a:pt x="157544" y="86814"/>
                </a:cubicBezTo>
              </a:path>
            </a:pathLst>
          </a:custGeom>
          <a:solidFill>
            <a:srgbClr val="0000FF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49B0B98-DC44-574B-C2FB-8CB94062AE0A}"/>
              </a:ext>
            </a:extLst>
          </p:cNvPr>
          <p:cNvSpPr>
            <a:spLocks noChangeAspect="1"/>
          </p:cNvSpPr>
          <p:nvPr/>
        </p:nvSpPr>
        <p:spPr>
          <a:xfrm>
            <a:off x="6006211" y="4489861"/>
            <a:ext cx="183600" cy="183600"/>
          </a:xfrm>
          <a:custGeom>
            <a:avLst/>
            <a:gdLst>
              <a:gd name="connsiteX0" fmla="*/ 157555 w 157949"/>
              <a:gd name="connsiteY0" fmla="*/ 86814 h 157950"/>
              <a:gd name="connsiteX1" fmla="*/ 86814 w 157949"/>
              <a:gd name="connsiteY1" fmla="*/ 396 h 157950"/>
              <a:gd name="connsiteX2" fmla="*/ 396 w 157949"/>
              <a:gd name="connsiteY2" fmla="*/ 71137 h 157950"/>
              <a:gd name="connsiteX3" fmla="*/ 71137 w 157949"/>
              <a:gd name="connsiteY3" fmla="*/ 157555 h 157950"/>
              <a:gd name="connsiteX4" fmla="*/ 157555 w 157949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9" h="157950">
                <a:moveTo>
                  <a:pt x="157555" y="86814"/>
                </a:moveTo>
                <a:cubicBezTo>
                  <a:pt x="161874" y="43417"/>
                  <a:pt x="130211" y="4727"/>
                  <a:pt x="86814" y="396"/>
                </a:cubicBezTo>
                <a:cubicBezTo>
                  <a:pt x="43416" y="-3935"/>
                  <a:pt x="4727" y="27739"/>
                  <a:pt x="396" y="71137"/>
                </a:cubicBezTo>
                <a:cubicBezTo>
                  <a:pt x="-3934" y="114534"/>
                  <a:pt x="27740" y="153224"/>
                  <a:pt x="71137" y="157555"/>
                </a:cubicBezTo>
                <a:cubicBezTo>
                  <a:pt x="114534" y="161885"/>
                  <a:pt x="153224" y="130211"/>
                  <a:pt x="157555" y="86814"/>
                </a:cubicBezTo>
              </a:path>
            </a:pathLst>
          </a:custGeom>
          <a:solidFill>
            <a:srgbClr val="0000FF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1927E13-27F0-423B-BD28-9CC49A82F6EB}"/>
              </a:ext>
            </a:extLst>
          </p:cNvPr>
          <p:cNvSpPr>
            <a:spLocks noChangeAspect="1"/>
          </p:cNvSpPr>
          <p:nvPr/>
        </p:nvSpPr>
        <p:spPr>
          <a:xfrm>
            <a:off x="6142089" y="5406109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03 w 157939"/>
              <a:gd name="connsiteY1" fmla="*/ 396 h 157939"/>
              <a:gd name="connsiteX2" fmla="*/ 396 w 157939"/>
              <a:gd name="connsiteY2" fmla="*/ 71137 h 157939"/>
              <a:gd name="connsiteX3" fmla="*/ 71126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00" y="4727"/>
                  <a:pt x="86803" y="396"/>
                </a:cubicBezTo>
                <a:cubicBezTo>
                  <a:pt x="43405" y="-3934"/>
                  <a:pt x="4727" y="27739"/>
                  <a:pt x="396" y="71137"/>
                </a:cubicBezTo>
                <a:cubicBezTo>
                  <a:pt x="-3934" y="114523"/>
                  <a:pt x="27728" y="153213"/>
                  <a:pt x="71126" y="157543"/>
                </a:cubicBezTo>
                <a:cubicBezTo>
                  <a:pt x="114523" y="161874"/>
                  <a:pt x="153213" y="130211"/>
                  <a:pt x="157543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4E8A8D0-9362-AF25-AC7D-7A5D88D2E48F}"/>
              </a:ext>
            </a:extLst>
          </p:cNvPr>
          <p:cNvSpPr>
            <a:spLocks noChangeAspect="1"/>
          </p:cNvSpPr>
          <p:nvPr/>
        </p:nvSpPr>
        <p:spPr>
          <a:xfrm>
            <a:off x="5381257" y="4274359"/>
            <a:ext cx="183600" cy="183600"/>
          </a:xfrm>
          <a:custGeom>
            <a:avLst/>
            <a:gdLst>
              <a:gd name="connsiteX0" fmla="*/ 157553 w 157949"/>
              <a:gd name="connsiteY0" fmla="*/ 86814 h 157950"/>
              <a:gd name="connsiteX1" fmla="*/ 86812 w 157949"/>
              <a:gd name="connsiteY1" fmla="*/ 396 h 157950"/>
              <a:gd name="connsiteX2" fmla="*/ 394 w 157949"/>
              <a:gd name="connsiteY2" fmla="*/ 71137 h 157950"/>
              <a:gd name="connsiteX3" fmla="*/ 71135 w 157949"/>
              <a:gd name="connsiteY3" fmla="*/ 157555 h 157950"/>
              <a:gd name="connsiteX4" fmla="*/ 157553 w 157949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9" h="157950">
                <a:moveTo>
                  <a:pt x="157553" y="86814"/>
                </a:moveTo>
                <a:cubicBezTo>
                  <a:pt x="161884" y="43416"/>
                  <a:pt x="130210" y="4727"/>
                  <a:pt x="86812" y="396"/>
                </a:cubicBezTo>
                <a:cubicBezTo>
                  <a:pt x="43415" y="-3934"/>
                  <a:pt x="4725" y="27740"/>
                  <a:pt x="394" y="71137"/>
                </a:cubicBezTo>
                <a:cubicBezTo>
                  <a:pt x="-3925" y="114534"/>
                  <a:pt x="27738" y="153224"/>
                  <a:pt x="71135" y="157555"/>
                </a:cubicBezTo>
                <a:cubicBezTo>
                  <a:pt x="114532" y="161885"/>
                  <a:pt x="153222" y="130211"/>
                  <a:pt x="157553" y="86814"/>
                </a:cubicBezTo>
              </a:path>
            </a:pathLst>
          </a:custGeom>
          <a:solidFill>
            <a:srgbClr val="0000FF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4EDDAA9-9491-A272-A4A6-8711D7F27C5A}"/>
              </a:ext>
            </a:extLst>
          </p:cNvPr>
          <p:cNvSpPr>
            <a:spLocks noChangeAspect="1"/>
          </p:cNvSpPr>
          <p:nvPr/>
        </p:nvSpPr>
        <p:spPr>
          <a:xfrm>
            <a:off x="7611700" y="3724840"/>
            <a:ext cx="183600" cy="183600"/>
          </a:xfrm>
          <a:custGeom>
            <a:avLst/>
            <a:gdLst>
              <a:gd name="connsiteX0" fmla="*/ 157543 w 157939"/>
              <a:gd name="connsiteY0" fmla="*/ 86803 h 157939"/>
              <a:gd name="connsiteX1" fmla="*/ 86803 w 157939"/>
              <a:gd name="connsiteY1" fmla="*/ 396 h 157939"/>
              <a:gd name="connsiteX2" fmla="*/ 396 w 157939"/>
              <a:gd name="connsiteY2" fmla="*/ 71126 h 157939"/>
              <a:gd name="connsiteX3" fmla="*/ 71126 w 157939"/>
              <a:gd name="connsiteY3" fmla="*/ 157543 h 157939"/>
              <a:gd name="connsiteX4" fmla="*/ 157543 w 157939"/>
              <a:gd name="connsiteY4" fmla="*/ 86803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03"/>
                </a:moveTo>
                <a:cubicBezTo>
                  <a:pt x="161874" y="43417"/>
                  <a:pt x="130200" y="4727"/>
                  <a:pt x="86803" y="396"/>
                </a:cubicBezTo>
                <a:cubicBezTo>
                  <a:pt x="43417" y="-3934"/>
                  <a:pt x="4727" y="27728"/>
                  <a:pt x="396" y="71126"/>
                </a:cubicBezTo>
                <a:cubicBezTo>
                  <a:pt x="-3934" y="114523"/>
                  <a:pt x="27728" y="153213"/>
                  <a:pt x="71126" y="157543"/>
                </a:cubicBezTo>
                <a:cubicBezTo>
                  <a:pt x="114523" y="161874"/>
                  <a:pt x="153213" y="130200"/>
                  <a:pt x="157543" y="86803"/>
                </a:cubicBezTo>
              </a:path>
            </a:pathLst>
          </a:custGeom>
          <a:solidFill>
            <a:srgbClr val="0000FF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A0585CB-EFBF-BA2E-3352-24A4B8822693}"/>
              </a:ext>
            </a:extLst>
          </p:cNvPr>
          <p:cNvSpPr>
            <a:spLocks noChangeAspect="1"/>
          </p:cNvSpPr>
          <p:nvPr/>
        </p:nvSpPr>
        <p:spPr>
          <a:xfrm>
            <a:off x="6816069" y="4385926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14 w 157939"/>
              <a:gd name="connsiteY1" fmla="*/ 396 h 157939"/>
              <a:gd name="connsiteX2" fmla="*/ 396 w 157939"/>
              <a:gd name="connsiteY2" fmla="*/ 71126 h 157939"/>
              <a:gd name="connsiteX3" fmla="*/ 71137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11" y="4727"/>
                  <a:pt x="86814" y="396"/>
                </a:cubicBezTo>
                <a:cubicBezTo>
                  <a:pt x="43416" y="-3935"/>
                  <a:pt x="4726" y="27728"/>
                  <a:pt x="396" y="71126"/>
                </a:cubicBezTo>
                <a:cubicBezTo>
                  <a:pt x="-3935" y="114523"/>
                  <a:pt x="27740" y="153213"/>
                  <a:pt x="71137" y="157543"/>
                </a:cubicBezTo>
                <a:cubicBezTo>
                  <a:pt x="114535" y="161874"/>
                  <a:pt x="153224" y="130200"/>
                  <a:pt x="157543" y="86814"/>
                </a:cubicBezTo>
              </a:path>
            </a:pathLst>
          </a:custGeom>
          <a:solidFill>
            <a:srgbClr val="0000FF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42BD730-851D-07F9-0FD5-F4A61C1C5A59}"/>
              </a:ext>
            </a:extLst>
          </p:cNvPr>
          <p:cNvSpPr>
            <a:spLocks noChangeAspect="1"/>
          </p:cNvSpPr>
          <p:nvPr/>
        </p:nvSpPr>
        <p:spPr>
          <a:xfrm>
            <a:off x="6124737" y="3789490"/>
            <a:ext cx="183600" cy="183600"/>
          </a:xfrm>
          <a:custGeom>
            <a:avLst/>
            <a:gdLst>
              <a:gd name="connsiteX0" fmla="*/ 157544 w 157939"/>
              <a:gd name="connsiteY0" fmla="*/ 86803 h 157939"/>
              <a:gd name="connsiteX1" fmla="*/ 86814 w 157939"/>
              <a:gd name="connsiteY1" fmla="*/ 396 h 157939"/>
              <a:gd name="connsiteX2" fmla="*/ 396 w 157939"/>
              <a:gd name="connsiteY2" fmla="*/ 71125 h 157939"/>
              <a:gd name="connsiteX3" fmla="*/ 71137 w 157939"/>
              <a:gd name="connsiteY3" fmla="*/ 157543 h 157939"/>
              <a:gd name="connsiteX4" fmla="*/ 157544 w 157939"/>
              <a:gd name="connsiteY4" fmla="*/ 86803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4" y="86803"/>
                </a:moveTo>
                <a:cubicBezTo>
                  <a:pt x="161874" y="43417"/>
                  <a:pt x="130211" y="4727"/>
                  <a:pt x="86814" y="396"/>
                </a:cubicBezTo>
                <a:cubicBezTo>
                  <a:pt x="43417" y="-3935"/>
                  <a:pt x="4727" y="27728"/>
                  <a:pt x="396" y="71125"/>
                </a:cubicBezTo>
                <a:cubicBezTo>
                  <a:pt x="-3934" y="114523"/>
                  <a:pt x="27740" y="153213"/>
                  <a:pt x="71137" y="157543"/>
                </a:cubicBezTo>
                <a:cubicBezTo>
                  <a:pt x="114534" y="161874"/>
                  <a:pt x="153225" y="130200"/>
                  <a:pt x="157544" y="86803"/>
                </a:cubicBezTo>
              </a:path>
            </a:pathLst>
          </a:custGeom>
          <a:solidFill>
            <a:srgbClr val="0000FF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F4C522D-623A-7FE6-A1DC-6BE685B4255F}"/>
              </a:ext>
            </a:extLst>
          </p:cNvPr>
          <p:cNvCxnSpPr>
            <a:cxnSpLocks/>
          </p:cNvCxnSpPr>
          <p:nvPr/>
        </p:nvCxnSpPr>
        <p:spPr bwMode="auto">
          <a:xfrm>
            <a:off x="1844310" y="4649340"/>
            <a:ext cx="904206" cy="0"/>
          </a:xfrm>
          <a:prstGeom prst="straightConnector1">
            <a:avLst/>
          </a:prstGeom>
          <a:solidFill>
            <a:schemeClr val="accent1"/>
          </a:solidFill>
          <a:ln w="952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8" name="Textfeld 5">
            <a:extLst>
              <a:ext uri="{FF2B5EF4-FFF2-40B4-BE49-F238E27FC236}">
                <a16:creationId xmlns:a16="http://schemas.microsoft.com/office/drawing/2014/main" id="{180D16DF-00FC-E282-BB2A-B738855FE510}"/>
              </a:ext>
            </a:extLst>
          </p:cNvPr>
          <p:cNvSpPr txBox="1"/>
          <p:nvPr/>
        </p:nvSpPr>
        <p:spPr>
          <a:xfrm>
            <a:off x="2748516" y="3808508"/>
            <a:ext cx="18178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matching </a:t>
            </a:r>
            <a:r>
              <a:rPr lang="en-US" sz="2400" dirty="0">
                <a:solidFill>
                  <a:schemeClr val="accent1"/>
                </a:solidFill>
              </a:rPr>
              <a:t>M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 </a:t>
            </a:r>
          </a:p>
        </p:txBody>
      </p:sp>
      <p:sp>
        <p:nvSpPr>
          <p:cNvPr id="49" name="Textfeld 5">
            <a:extLst>
              <a:ext uri="{FF2B5EF4-FFF2-40B4-BE49-F238E27FC236}">
                <a16:creationId xmlns:a16="http://schemas.microsoft.com/office/drawing/2014/main" id="{14B6A070-CD8E-1D3D-34C9-8E3B914E92F0}"/>
              </a:ext>
            </a:extLst>
          </p:cNvPr>
          <p:cNvSpPr txBox="1"/>
          <p:nvPr/>
        </p:nvSpPr>
        <p:spPr>
          <a:xfrm>
            <a:off x="2723927" y="4214212"/>
            <a:ext cx="154001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M </a:t>
            </a:r>
            <a:r>
              <a:rPr lang="en-US" sz="2400" dirty="0">
                <a:solidFill>
                  <a:schemeClr val="accent1"/>
                </a:solidFill>
                <a:sym typeface="Symbol" panose="05050102010706020507" pitchFamily="18" charset="2"/>
              </a:rPr>
              <a:t> 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658E1AB4-334F-F51E-CF9B-40B0191CD2CF}"/>
              </a:ext>
            </a:extLst>
          </p:cNvPr>
          <p:cNvSpPr/>
          <p:nvPr/>
        </p:nvSpPr>
        <p:spPr>
          <a:xfrm>
            <a:off x="2941479" y="4737198"/>
            <a:ext cx="147160" cy="916363"/>
          </a:xfrm>
          <a:custGeom>
            <a:avLst/>
            <a:gdLst>
              <a:gd name="connsiteX0" fmla="*/ 0 w 147160"/>
              <a:gd name="connsiteY0" fmla="*/ 0 h 916363"/>
              <a:gd name="connsiteX1" fmla="*/ 147161 w 147160"/>
              <a:gd name="connsiteY1" fmla="*/ 916363 h 91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160" h="916363">
                <a:moveTo>
                  <a:pt x="0" y="0"/>
                </a:moveTo>
                <a:lnTo>
                  <a:pt x="147161" y="916363"/>
                </a:lnTo>
              </a:path>
            </a:pathLst>
          </a:custGeom>
          <a:noFill/>
          <a:ln w="27424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D0B7F51-5747-8FEC-6CD0-70D676AB7272}"/>
              </a:ext>
            </a:extLst>
          </p:cNvPr>
          <p:cNvSpPr/>
          <p:nvPr/>
        </p:nvSpPr>
        <p:spPr>
          <a:xfrm>
            <a:off x="3469004" y="4683323"/>
            <a:ext cx="380807" cy="981013"/>
          </a:xfrm>
          <a:custGeom>
            <a:avLst/>
            <a:gdLst>
              <a:gd name="connsiteX0" fmla="*/ 380808 w 380807"/>
              <a:gd name="connsiteY0" fmla="*/ 0 h 981013"/>
              <a:gd name="connsiteX1" fmla="*/ 0 w 380807"/>
              <a:gd name="connsiteY1" fmla="*/ 981014 h 9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807" h="981013">
                <a:moveTo>
                  <a:pt x="380808" y="0"/>
                </a:moveTo>
                <a:lnTo>
                  <a:pt x="0" y="981014"/>
                </a:lnTo>
              </a:path>
            </a:pathLst>
          </a:custGeom>
          <a:noFill/>
          <a:ln w="27424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AE39871C-7E42-2644-6887-A8A9C78FFDE4}"/>
              </a:ext>
            </a:extLst>
          </p:cNvPr>
          <p:cNvSpPr>
            <a:spLocks noChangeAspect="1"/>
          </p:cNvSpPr>
          <p:nvPr/>
        </p:nvSpPr>
        <p:spPr>
          <a:xfrm>
            <a:off x="3390016" y="5585360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14 w 157939"/>
              <a:gd name="connsiteY1" fmla="*/ 396 h 157939"/>
              <a:gd name="connsiteX2" fmla="*/ 396 w 157939"/>
              <a:gd name="connsiteY2" fmla="*/ 71137 h 157939"/>
              <a:gd name="connsiteX3" fmla="*/ 71137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23"/>
                  <a:pt x="27739" y="153213"/>
                  <a:pt x="71137" y="157543"/>
                </a:cubicBezTo>
                <a:cubicBezTo>
                  <a:pt x="114523" y="161874"/>
                  <a:pt x="153213" y="130212"/>
                  <a:pt x="157543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F1D8B09D-E111-EFCA-D872-EF08D7CA5029}"/>
              </a:ext>
            </a:extLst>
          </p:cNvPr>
          <p:cNvSpPr>
            <a:spLocks noChangeAspect="1"/>
          </p:cNvSpPr>
          <p:nvPr/>
        </p:nvSpPr>
        <p:spPr>
          <a:xfrm>
            <a:off x="3770847" y="4604336"/>
            <a:ext cx="183600" cy="183600"/>
          </a:xfrm>
          <a:custGeom>
            <a:avLst/>
            <a:gdLst>
              <a:gd name="connsiteX0" fmla="*/ 157544 w 157940"/>
              <a:gd name="connsiteY0" fmla="*/ 86814 h 157950"/>
              <a:gd name="connsiteX1" fmla="*/ 86803 w 157940"/>
              <a:gd name="connsiteY1" fmla="*/ 396 h 157950"/>
              <a:gd name="connsiteX2" fmla="*/ 396 w 157940"/>
              <a:gd name="connsiteY2" fmla="*/ 71137 h 157950"/>
              <a:gd name="connsiteX3" fmla="*/ 71126 w 157940"/>
              <a:gd name="connsiteY3" fmla="*/ 157555 h 157950"/>
              <a:gd name="connsiteX4" fmla="*/ 157544 w 157940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0" h="157950">
                <a:moveTo>
                  <a:pt x="157544" y="86814"/>
                </a:moveTo>
                <a:cubicBezTo>
                  <a:pt x="161874" y="43417"/>
                  <a:pt x="130201" y="4727"/>
                  <a:pt x="86803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4"/>
                  <a:pt x="27728" y="153224"/>
                  <a:pt x="71126" y="157555"/>
                </a:cubicBezTo>
                <a:cubicBezTo>
                  <a:pt x="114523" y="161886"/>
                  <a:pt x="153213" y="130212"/>
                  <a:pt x="157544" y="86814"/>
                </a:cubicBezTo>
              </a:path>
            </a:pathLst>
          </a:custGeom>
          <a:solidFill>
            <a:srgbClr val="0000FF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246E1C8C-F557-485F-BC4F-C49AC3CCE972}"/>
              </a:ext>
            </a:extLst>
          </p:cNvPr>
          <p:cNvSpPr>
            <a:spLocks noChangeAspect="1"/>
          </p:cNvSpPr>
          <p:nvPr/>
        </p:nvSpPr>
        <p:spPr>
          <a:xfrm>
            <a:off x="2862503" y="4658211"/>
            <a:ext cx="183600" cy="183600"/>
          </a:xfrm>
          <a:custGeom>
            <a:avLst/>
            <a:gdLst>
              <a:gd name="connsiteX0" fmla="*/ 157555 w 157949"/>
              <a:gd name="connsiteY0" fmla="*/ 86814 h 157950"/>
              <a:gd name="connsiteX1" fmla="*/ 86814 w 157949"/>
              <a:gd name="connsiteY1" fmla="*/ 396 h 157950"/>
              <a:gd name="connsiteX2" fmla="*/ 396 w 157949"/>
              <a:gd name="connsiteY2" fmla="*/ 71137 h 157950"/>
              <a:gd name="connsiteX3" fmla="*/ 71137 w 157949"/>
              <a:gd name="connsiteY3" fmla="*/ 157555 h 157950"/>
              <a:gd name="connsiteX4" fmla="*/ 157555 w 157949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9" h="157950">
                <a:moveTo>
                  <a:pt x="157555" y="86814"/>
                </a:moveTo>
                <a:cubicBezTo>
                  <a:pt x="161874" y="43417"/>
                  <a:pt x="130211" y="4727"/>
                  <a:pt x="86814" y="396"/>
                </a:cubicBezTo>
                <a:cubicBezTo>
                  <a:pt x="43416" y="-3935"/>
                  <a:pt x="4727" y="27739"/>
                  <a:pt x="396" y="71137"/>
                </a:cubicBezTo>
                <a:cubicBezTo>
                  <a:pt x="-3934" y="114534"/>
                  <a:pt x="27740" y="153224"/>
                  <a:pt x="71137" y="157555"/>
                </a:cubicBezTo>
                <a:cubicBezTo>
                  <a:pt x="114534" y="161885"/>
                  <a:pt x="153224" y="130211"/>
                  <a:pt x="157555" y="86814"/>
                </a:cubicBezTo>
              </a:path>
            </a:pathLst>
          </a:custGeom>
          <a:solidFill>
            <a:srgbClr val="0000FF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18C001DC-55CF-4370-F5FD-6EE8725A7705}"/>
              </a:ext>
            </a:extLst>
          </p:cNvPr>
          <p:cNvSpPr>
            <a:spLocks noChangeAspect="1"/>
          </p:cNvSpPr>
          <p:nvPr/>
        </p:nvSpPr>
        <p:spPr>
          <a:xfrm>
            <a:off x="3009664" y="5574585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03 w 157939"/>
              <a:gd name="connsiteY1" fmla="*/ 396 h 157939"/>
              <a:gd name="connsiteX2" fmla="*/ 396 w 157939"/>
              <a:gd name="connsiteY2" fmla="*/ 71137 h 157939"/>
              <a:gd name="connsiteX3" fmla="*/ 71126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00" y="4727"/>
                  <a:pt x="86803" y="396"/>
                </a:cubicBezTo>
                <a:cubicBezTo>
                  <a:pt x="43405" y="-3934"/>
                  <a:pt x="4727" y="27739"/>
                  <a:pt x="396" y="71137"/>
                </a:cubicBezTo>
                <a:cubicBezTo>
                  <a:pt x="-3934" y="114523"/>
                  <a:pt x="27728" y="153213"/>
                  <a:pt x="71126" y="157543"/>
                </a:cubicBezTo>
                <a:cubicBezTo>
                  <a:pt x="114523" y="161874"/>
                  <a:pt x="153213" y="130211"/>
                  <a:pt x="157543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Textfeld 5">
            <a:extLst>
              <a:ext uri="{FF2B5EF4-FFF2-40B4-BE49-F238E27FC236}">
                <a16:creationId xmlns:a16="http://schemas.microsoft.com/office/drawing/2014/main" id="{0287D9D0-8E79-BDC0-CED4-2D8103BB60D6}"/>
              </a:ext>
            </a:extLst>
          </p:cNvPr>
          <p:cNvSpPr txBox="1"/>
          <p:nvPr/>
        </p:nvSpPr>
        <p:spPr>
          <a:xfrm>
            <a:off x="469118" y="986887"/>
            <a:ext cx="322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update time: </a:t>
            </a:r>
            <a:r>
              <a:rPr lang="en-US" sz="2400" dirty="0">
                <a:solidFill>
                  <a:schemeClr val="accent1"/>
                </a:solidFill>
              </a:rPr>
              <a:t>O(log</a:t>
            </a:r>
            <a:r>
              <a:rPr lang="en-US" sz="2400" baseline="30000" dirty="0">
                <a:solidFill>
                  <a:schemeClr val="accent1"/>
                </a:solidFill>
              </a:rPr>
              <a:t>4</a:t>
            </a:r>
            <a:r>
              <a:rPr lang="en-US" sz="2400" dirty="0">
                <a:solidFill>
                  <a:schemeClr val="accent1"/>
                </a:solidFill>
              </a:rPr>
              <a:t> n)  </a:t>
            </a:r>
          </a:p>
        </p:txBody>
      </p:sp>
      <p:sp>
        <p:nvSpPr>
          <p:cNvPr id="57" name="Textfeld 5">
            <a:extLst>
              <a:ext uri="{FF2B5EF4-FFF2-40B4-BE49-F238E27FC236}">
                <a16:creationId xmlns:a16="http://schemas.microsoft.com/office/drawing/2014/main" id="{1F7A3768-8B23-3886-2924-C0F80CA141FB}"/>
              </a:ext>
            </a:extLst>
          </p:cNvPr>
          <p:cNvSpPr txBox="1"/>
          <p:nvPr/>
        </p:nvSpPr>
        <p:spPr>
          <a:xfrm>
            <a:off x="5303474" y="2178571"/>
            <a:ext cx="110026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MBM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A84D8CB-A9AF-0225-D4B0-C631FDE2BBB2}"/>
              </a:ext>
            </a:extLst>
          </p:cNvPr>
          <p:cNvCxnSpPr>
            <a:cxnSpLocks/>
            <a:stCxn id="64" idx="3"/>
            <a:endCxn id="57" idx="1"/>
          </p:cNvCxnSpPr>
          <p:nvPr/>
        </p:nvCxnSpPr>
        <p:spPr bwMode="auto">
          <a:xfrm flipV="1">
            <a:off x="4008526" y="2409404"/>
            <a:ext cx="1294948" cy="479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9" name="Textfeld 5">
            <a:extLst>
              <a:ext uri="{FF2B5EF4-FFF2-40B4-BE49-F238E27FC236}">
                <a16:creationId xmlns:a16="http://schemas.microsoft.com/office/drawing/2014/main" id="{E28548F6-10DE-48D2-D635-8A3C5611CC9B}"/>
              </a:ext>
            </a:extLst>
          </p:cNvPr>
          <p:cNvSpPr txBox="1"/>
          <p:nvPr/>
        </p:nvSpPr>
        <p:spPr>
          <a:xfrm>
            <a:off x="4220613" y="1973938"/>
            <a:ext cx="870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O(1)</a:t>
            </a:r>
          </a:p>
        </p:txBody>
      </p:sp>
      <p:sp>
        <p:nvSpPr>
          <p:cNvPr id="61" name="Textfeld 5">
            <a:extLst>
              <a:ext uri="{FF2B5EF4-FFF2-40B4-BE49-F238E27FC236}">
                <a16:creationId xmlns:a16="http://schemas.microsoft.com/office/drawing/2014/main" id="{2D363258-1696-0ED1-8326-C7AB2A378429}"/>
              </a:ext>
            </a:extLst>
          </p:cNvPr>
          <p:cNvSpPr txBox="1"/>
          <p:nvPr/>
        </p:nvSpPr>
        <p:spPr>
          <a:xfrm>
            <a:off x="3826779" y="2546628"/>
            <a:ext cx="149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queries</a:t>
            </a:r>
          </a:p>
        </p:txBody>
      </p:sp>
      <p:sp>
        <p:nvSpPr>
          <p:cNvPr id="62" name="Textfeld 5">
            <a:extLst>
              <a:ext uri="{FF2B5EF4-FFF2-40B4-BE49-F238E27FC236}">
                <a16:creationId xmlns:a16="http://schemas.microsoft.com/office/drawing/2014/main" id="{95BCF97D-363B-AE55-1905-DA7625D7F039}"/>
              </a:ext>
            </a:extLst>
          </p:cNvPr>
          <p:cNvSpPr txBox="1"/>
          <p:nvPr/>
        </p:nvSpPr>
        <p:spPr>
          <a:xfrm>
            <a:off x="1506550" y="2361962"/>
            <a:ext cx="1150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update edges</a:t>
            </a:r>
          </a:p>
        </p:txBody>
      </p:sp>
      <p:sp>
        <p:nvSpPr>
          <p:cNvPr id="63" name="Textfeld 5">
            <a:extLst>
              <a:ext uri="{FF2B5EF4-FFF2-40B4-BE49-F238E27FC236}">
                <a16:creationId xmlns:a16="http://schemas.microsoft.com/office/drawing/2014/main" id="{105FC448-6E03-7744-1C93-3902C60D2668}"/>
              </a:ext>
            </a:extLst>
          </p:cNvPr>
          <p:cNvSpPr txBox="1"/>
          <p:nvPr/>
        </p:nvSpPr>
        <p:spPr>
          <a:xfrm>
            <a:off x="539392" y="2183470"/>
            <a:ext cx="870773" cy="46166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UDG</a:t>
            </a:r>
          </a:p>
        </p:txBody>
      </p:sp>
      <p:sp>
        <p:nvSpPr>
          <p:cNvPr id="64" name="Textfeld 5">
            <a:extLst>
              <a:ext uri="{FF2B5EF4-FFF2-40B4-BE49-F238E27FC236}">
                <a16:creationId xmlns:a16="http://schemas.microsoft.com/office/drawing/2014/main" id="{65AD2B85-61CC-598A-E589-731A7AD59EC9}"/>
              </a:ext>
            </a:extLst>
          </p:cNvPr>
          <p:cNvSpPr txBox="1"/>
          <p:nvPr/>
        </p:nvSpPr>
        <p:spPr>
          <a:xfrm>
            <a:off x="2748526" y="2183370"/>
            <a:ext cx="1260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Grid</a:t>
            </a:r>
          </a:p>
        </p:txBody>
      </p:sp>
      <p:sp>
        <p:nvSpPr>
          <p:cNvPr id="65" name="Textfeld 5">
            <a:extLst>
              <a:ext uri="{FF2B5EF4-FFF2-40B4-BE49-F238E27FC236}">
                <a16:creationId xmlns:a16="http://schemas.microsoft.com/office/drawing/2014/main" id="{663A192A-D989-47B1-E5D9-688C7956434B}"/>
              </a:ext>
            </a:extLst>
          </p:cNvPr>
          <p:cNvSpPr txBox="1"/>
          <p:nvPr/>
        </p:nvSpPr>
        <p:spPr>
          <a:xfrm>
            <a:off x="2520821" y="2973402"/>
            <a:ext cx="1715411" cy="46166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Holm et al.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4C150EF-CFE8-764E-A4BD-4706BC34A887}"/>
              </a:ext>
            </a:extLst>
          </p:cNvPr>
          <p:cNvCxnSpPr>
            <a:cxnSpLocks/>
          </p:cNvCxnSpPr>
          <p:nvPr/>
        </p:nvCxnSpPr>
        <p:spPr bwMode="auto">
          <a:xfrm>
            <a:off x="1410165" y="2382276"/>
            <a:ext cx="1306891" cy="143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D9F45F7-820B-9532-7AFB-55EA36A9734F}"/>
              </a:ext>
            </a:extLst>
          </p:cNvPr>
          <p:cNvCxnSpPr>
            <a:cxnSpLocks/>
          </p:cNvCxnSpPr>
          <p:nvPr/>
        </p:nvCxnSpPr>
        <p:spPr bwMode="auto">
          <a:xfrm>
            <a:off x="3110832" y="2644417"/>
            <a:ext cx="0" cy="3146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1EC17F64-518F-C700-7F97-06A91F917F2D}"/>
              </a:ext>
            </a:extLst>
          </p:cNvPr>
          <p:cNvCxnSpPr>
            <a:cxnSpLocks/>
          </p:cNvCxnSpPr>
          <p:nvPr/>
        </p:nvCxnSpPr>
        <p:spPr bwMode="auto">
          <a:xfrm flipV="1">
            <a:off x="3474818" y="2644417"/>
            <a:ext cx="0" cy="3146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6214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C9682-C9C6-CF3C-D237-74FF01210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9F5F6EE2-D36D-2F29-33D3-AA8775F01CB1}"/>
              </a:ext>
            </a:extLst>
          </p:cNvPr>
          <p:cNvSpPr/>
          <p:nvPr/>
        </p:nvSpPr>
        <p:spPr>
          <a:xfrm>
            <a:off x="4831265" y="3724840"/>
            <a:ext cx="1261406" cy="1261406"/>
          </a:xfrm>
          <a:custGeom>
            <a:avLst/>
            <a:gdLst>
              <a:gd name="connsiteX0" fmla="*/ 1261406 w 1261406"/>
              <a:gd name="connsiteY0" fmla="*/ 630703 h 1261406"/>
              <a:gd name="connsiteX1" fmla="*/ 630703 w 1261406"/>
              <a:gd name="connsiteY1" fmla="*/ 0 h 1261406"/>
              <a:gd name="connsiteX2" fmla="*/ 0 w 1261406"/>
              <a:gd name="connsiteY2" fmla="*/ 630703 h 1261406"/>
              <a:gd name="connsiteX3" fmla="*/ 630703 w 1261406"/>
              <a:gd name="connsiteY3" fmla="*/ 1261406 h 1261406"/>
              <a:gd name="connsiteX4" fmla="*/ 1261406 w 1261406"/>
              <a:gd name="connsiteY4" fmla="*/ 630703 h 12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06" h="1261406">
                <a:moveTo>
                  <a:pt x="1261406" y="630703"/>
                </a:moveTo>
                <a:cubicBezTo>
                  <a:pt x="1261406" y="282369"/>
                  <a:pt x="979037" y="0"/>
                  <a:pt x="630703" y="0"/>
                </a:cubicBezTo>
                <a:cubicBezTo>
                  <a:pt x="282369" y="0"/>
                  <a:pt x="0" y="282369"/>
                  <a:pt x="0" y="630703"/>
                </a:cubicBezTo>
                <a:cubicBezTo>
                  <a:pt x="0" y="979037"/>
                  <a:pt x="282369" y="1261406"/>
                  <a:pt x="630703" y="1261406"/>
                </a:cubicBezTo>
                <a:cubicBezTo>
                  <a:pt x="979037" y="1261406"/>
                  <a:pt x="1261406" y="979037"/>
                  <a:pt x="1261406" y="630703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B6CA1C8-DBE3-8384-F522-2578CDCFE836}"/>
              </a:ext>
            </a:extLst>
          </p:cNvPr>
          <p:cNvSpPr/>
          <p:nvPr/>
        </p:nvSpPr>
        <p:spPr>
          <a:xfrm>
            <a:off x="6273215" y="3834199"/>
            <a:ext cx="1261417" cy="1261406"/>
          </a:xfrm>
          <a:custGeom>
            <a:avLst/>
            <a:gdLst>
              <a:gd name="connsiteX0" fmla="*/ 1261418 w 1261417"/>
              <a:gd name="connsiteY0" fmla="*/ 630703 h 1261406"/>
              <a:gd name="connsiteX1" fmla="*/ 630714 w 1261417"/>
              <a:gd name="connsiteY1" fmla="*/ 0 h 1261406"/>
              <a:gd name="connsiteX2" fmla="*/ 0 w 1261417"/>
              <a:gd name="connsiteY2" fmla="*/ 630703 h 1261406"/>
              <a:gd name="connsiteX3" fmla="*/ 630714 w 1261417"/>
              <a:gd name="connsiteY3" fmla="*/ 1261406 h 1261406"/>
              <a:gd name="connsiteX4" fmla="*/ 1261418 w 1261417"/>
              <a:gd name="connsiteY4" fmla="*/ 630703 h 12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17" h="1261406">
                <a:moveTo>
                  <a:pt x="1261418" y="630703"/>
                </a:moveTo>
                <a:cubicBezTo>
                  <a:pt x="1261418" y="282369"/>
                  <a:pt x="979037" y="0"/>
                  <a:pt x="630714" y="0"/>
                </a:cubicBezTo>
                <a:cubicBezTo>
                  <a:pt x="282381" y="0"/>
                  <a:pt x="0" y="282369"/>
                  <a:pt x="0" y="630703"/>
                </a:cubicBezTo>
                <a:cubicBezTo>
                  <a:pt x="0" y="979037"/>
                  <a:pt x="282381" y="1261406"/>
                  <a:pt x="630714" y="1261406"/>
                </a:cubicBezTo>
                <a:cubicBezTo>
                  <a:pt x="979037" y="1261406"/>
                  <a:pt x="1261418" y="979037"/>
                  <a:pt x="1261418" y="630703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20B16528-72CE-2A57-E5E8-F2AA66254400}"/>
              </a:ext>
            </a:extLst>
          </p:cNvPr>
          <p:cNvSpPr/>
          <p:nvPr/>
        </p:nvSpPr>
        <p:spPr>
          <a:xfrm>
            <a:off x="7444163" y="5177750"/>
            <a:ext cx="1261417" cy="1261417"/>
          </a:xfrm>
          <a:custGeom>
            <a:avLst/>
            <a:gdLst>
              <a:gd name="connsiteX0" fmla="*/ 1261418 w 1261417"/>
              <a:gd name="connsiteY0" fmla="*/ 630715 h 1261417"/>
              <a:gd name="connsiteX1" fmla="*/ 630714 w 1261417"/>
              <a:gd name="connsiteY1" fmla="*/ 0 h 1261417"/>
              <a:gd name="connsiteX2" fmla="*/ 0 w 1261417"/>
              <a:gd name="connsiteY2" fmla="*/ 630715 h 1261417"/>
              <a:gd name="connsiteX3" fmla="*/ 630714 w 1261417"/>
              <a:gd name="connsiteY3" fmla="*/ 1261418 h 1261417"/>
              <a:gd name="connsiteX4" fmla="*/ 1261418 w 1261417"/>
              <a:gd name="connsiteY4" fmla="*/ 630715 h 126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17" h="1261417">
                <a:moveTo>
                  <a:pt x="1261418" y="630715"/>
                </a:moveTo>
                <a:cubicBezTo>
                  <a:pt x="1261418" y="282381"/>
                  <a:pt x="979037" y="0"/>
                  <a:pt x="630714" y="0"/>
                </a:cubicBezTo>
                <a:cubicBezTo>
                  <a:pt x="282381" y="0"/>
                  <a:pt x="0" y="282381"/>
                  <a:pt x="0" y="630715"/>
                </a:cubicBezTo>
                <a:cubicBezTo>
                  <a:pt x="0" y="979037"/>
                  <a:pt x="282381" y="1261418"/>
                  <a:pt x="630714" y="1261418"/>
                </a:cubicBezTo>
                <a:cubicBezTo>
                  <a:pt x="979037" y="1261418"/>
                  <a:pt x="1261418" y="979037"/>
                  <a:pt x="1261418" y="630715"/>
                </a:cubicBezTo>
              </a:path>
            </a:pathLst>
          </a:custGeom>
          <a:solidFill>
            <a:schemeClr val="accent5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8DE9F255-F73B-3209-E8C7-4AD2F18325DC}"/>
              </a:ext>
            </a:extLst>
          </p:cNvPr>
          <p:cNvSpPr/>
          <p:nvPr/>
        </p:nvSpPr>
        <p:spPr>
          <a:xfrm>
            <a:off x="7183859" y="4860673"/>
            <a:ext cx="1261417" cy="1261417"/>
          </a:xfrm>
          <a:custGeom>
            <a:avLst/>
            <a:gdLst>
              <a:gd name="connsiteX0" fmla="*/ 1261418 w 1261417"/>
              <a:gd name="connsiteY0" fmla="*/ 630715 h 1261417"/>
              <a:gd name="connsiteX1" fmla="*/ 630714 w 1261417"/>
              <a:gd name="connsiteY1" fmla="*/ 0 h 1261417"/>
              <a:gd name="connsiteX2" fmla="*/ 0 w 1261417"/>
              <a:gd name="connsiteY2" fmla="*/ 630715 h 1261417"/>
              <a:gd name="connsiteX3" fmla="*/ 630714 w 1261417"/>
              <a:gd name="connsiteY3" fmla="*/ 1261418 h 1261417"/>
              <a:gd name="connsiteX4" fmla="*/ 1261418 w 1261417"/>
              <a:gd name="connsiteY4" fmla="*/ 630715 h 126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17" h="1261417">
                <a:moveTo>
                  <a:pt x="1261418" y="630715"/>
                </a:moveTo>
                <a:cubicBezTo>
                  <a:pt x="1261418" y="282381"/>
                  <a:pt x="979037" y="0"/>
                  <a:pt x="630714" y="0"/>
                </a:cubicBezTo>
                <a:cubicBezTo>
                  <a:pt x="282381" y="0"/>
                  <a:pt x="0" y="282381"/>
                  <a:pt x="0" y="630715"/>
                </a:cubicBezTo>
                <a:cubicBezTo>
                  <a:pt x="0" y="979037"/>
                  <a:pt x="282381" y="1261418"/>
                  <a:pt x="630714" y="1261418"/>
                </a:cubicBezTo>
                <a:cubicBezTo>
                  <a:pt x="979037" y="1261418"/>
                  <a:pt x="1261418" y="979037"/>
                  <a:pt x="1261418" y="630715"/>
                </a:cubicBezTo>
              </a:path>
            </a:pathLst>
          </a:custGeom>
          <a:solidFill>
            <a:schemeClr val="accent5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393F679-7A78-3932-7C50-93642F430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Wolfgang Mulzer –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/>
              <a:t>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9BCC18-F2F1-B8BC-8A67-3315976CC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Title 76">
            <a:extLst>
              <a:ext uri="{FF2B5EF4-FFF2-40B4-BE49-F238E27FC236}">
                <a16:creationId xmlns:a16="http://schemas.microsoft.com/office/drawing/2014/main" id="{B414D161-C1DE-A40B-88F7-D878654D9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Connectivity in Unit Disk Graphs</a:t>
            </a:r>
            <a:endParaRPr lang="en-DE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E8924CA2-8877-B3C4-6184-15239D63A588}"/>
              </a:ext>
            </a:extLst>
          </p:cNvPr>
          <p:cNvSpPr/>
          <p:nvPr/>
        </p:nvSpPr>
        <p:spPr>
          <a:xfrm>
            <a:off x="4510509" y="4543173"/>
            <a:ext cx="1261417" cy="1261417"/>
          </a:xfrm>
          <a:custGeom>
            <a:avLst/>
            <a:gdLst>
              <a:gd name="connsiteX0" fmla="*/ 1261418 w 1261417"/>
              <a:gd name="connsiteY0" fmla="*/ 630715 h 1261417"/>
              <a:gd name="connsiteX1" fmla="*/ 630714 w 1261417"/>
              <a:gd name="connsiteY1" fmla="*/ 0 h 1261417"/>
              <a:gd name="connsiteX2" fmla="*/ 0 w 1261417"/>
              <a:gd name="connsiteY2" fmla="*/ 630715 h 1261417"/>
              <a:gd name="connsiteX3" fmla="*/ 630714 w 1261417"/>
              <a:gd name="connsiteY3" fmla="*/ 1261418 h 1261417"/>
              <a:gd name="connsiteX4" fmla="*/ 1261418 w 1261417"/>
              <a:gd name="connsiteY4" fmla="*/ 630715 h 126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17" h="1261417">
                <a:moveTo>
                  <a:pt x="1261418" y="630715"/>
                </a:moveTo>
                <a:cubicBezTo>
                  <a:pt x="1261418" y="282381"/>
                  <a:pt x="979037" y="0"/>
                  <a:pt x="630714" y="0"/>
                </a:cubicBezTo>
                <a:cubicBezTo>
                  <a:pt x="282381" y="0"/>
                  <a:pt x="0" y="282381"/>
                  <a:pt x="0" y="630715"/>
                </a:cubicBezTo>
                <a:cubicBezTo>
                  <a:pt x="0" y="979037"/>
                  <a:pt x="282381" y="1261418"/>
                  <a:pt x="630714" y="1261418"/>
                </a:cubicBezTo>
                <a:cubicBezTo>
                  <a:pt x="979037" y="1261418"/>
                  <a:pt x="1261418" y="979037"/>
                  <a:pt x="1261418" y="630715"/>
                </a:cubicBezTo>
              </a:path>
            </a:pathLst>
          </a:custGeom>
          <a:solidFill>
            <a:schemeClr val="accent5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F9D3618F-2D0B-7E02-F618-2BBFA39D5B76}"/>
              </a:ext>
            </a:extLst>
          </p:cNvPr>
          <p:cNvSpPr/>
          <p:nvPr/>
        </p:nvSpPr>
        <p:spPr>
          <a:xfrm flipH="1">
            <a:off x="5155711" y="4370773"/>
            <a:ext cx="298773" cy="806977"/>
          </a:xfrm>
          <a:custGeom>
            <a:avLst/>
            <a:gdLst>
              <a:gd name="connsiteX0" fmla="*/ 0 w 147160"/>
              <a:gd name="connsiteY0" fmla="*/ 0 h 916363"/>
              <a:gd name="connsiteX1" fmla="*/ 147161 w 147160"/>
              <a:gd name="connsiteY1" fmla="*/ 916363 h 91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160" h="916363">
                <a:moveTo>
                  <a:pt x="0" y="0"/>
                </a:moveTo>
                <a:lnTo>
                  <a:pt x="147161" y="916363"/>
                </a:lnTo>
              </a:path>
            </a:pathLst>
          </a:custGeom>
          <a:noFill/>
          <a:ln w="27424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6EDC66DD-41E0-9B74-32B0-57EE22B9252D}"/>
              </a:ext>
            </a:extLst>
          </p:cNvPr>
          <p:cNvSpPr/>
          <p:nvPr/>
        </p:nvSpPr>
        <p:spPr>
          <a:xfrm>
            <a:off x="6903924" y="4489148"/>
            <a:ext cx="910644" cy="995490"/>
          </a:xfrm>
          <a:custGeom>
            <a:avLst/>
            <a:gdLst>
              <a:gd name="connsiteX0" fmla="*/ 0 w 147160"/>
              <a:gd name="connsiteY0" fmla="*/ 0 h 916363"/>
              <a:gd name="connsiteX1" fmla="*/ 147161 w 147160"/>
              <a:gd name="connsiteY1" fmla="*/ 916363 h 91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160" h="916363">
                <a:moveTo>
                  <a:pt x="0" y="0"/>
                </a:moveTo>
                <a:lnTo>
                  <a:pt x="147161" y="916363"/>
                </a:lnTo>
              </a:path>
            </a:pathLst>
          </a:custGeom>
          <a:noFill/>
          <a:ln w="27424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D288DCB9-4F48-D272-C4EC-D7E4838C44AF}"/>
              </a:ext>
            </a:extLst>
          </p:cNvPr>
          <p:cNvSpPr/>
          <p:nvPr/>
        </p:nvSpPr>
        <p:spPr>
          <a:xfrm>
            <a:off x="7059962" y="3173113"/>
            <a:ext cx="1261417" cy="1261406"/>
          </a:xfrm>
          <a:custGeom>
            <a:avLst/>
            <a:gdLst>
              <a:gd name="connsiteX0" fmla="*/ 1261417 w 1261417"/>
              <a:gd name="connsiteY0" fmla="*/ 630703 h 1261406"/>
              <a:gd name="connsiteX1" fmla="*/ 630703 w 1261417"/>
              <a:gd name="connsiteY1" fmla="*/ 0 h 1261406"/>
              <a:gd name="connsiteX2" fmla="*/ 0 w 1261417"/>
              <a:gd name="connsiteY2" fmla="*/ 630703 h 1261406"/>
              <a:gd name="connsiteX3" fmla="*/ 630703 w 1261417"/>
              <a:gd name="connsiteY3" fmla="*/ 1261406 h 1261406"/>
              <a:gd name="connsiteX4" fmla="*/ 1261417 w 1261417"/>
              <a:gd name="connsiteY4" fmla="*/ 630703 h 12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17" h="1261406">
                <a:moveTo>
                  <a:pt x="1261417" y="630703"/>
                </a:moveTo>
                <a:cubicBezTo>
                  <a:pt x="1261417" y="282381"/>
                  <a:pt x="979037" y="0"/>
                  <a:pt x="630703" y="0"/>
                </a:cubicBezTo>
                <a:cubicBezTo>
                  <a:pt x="282381" y="0"/>
                  <a:pt x="0" y="282381"/>
                  <a:pt x="0" y="630703"/>
                </a:cubicBezTo>
                <a:cubicBezTo>
                  <a:pt x="0" y="979037"/>
                  <a:pt x="282381" y="1261406"/>
                  <a:pt x="630703" y="1261406"/>
                </a:cubicBezTo>
                <a:cubicBezTo>
                  <a:pt x="979037" y="1261406"/>
                  <a:pt x="1261417" y="979037"/>
                  <a:pt x="1261417" y="630703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E1D5B257-1D4E-F181-6741-3F56116D3571}"/>
              </a:ext>
            </a:extLst>
          </p:cNvPr>
          <p:cNvSpPr/>
          <p:nvPr/>
        </p:nvSpPr>
        <p:spPr>
          <a:xfrm>
            <a:off x="5573010" y="3237764"/>
            <a:ext cx="1261406" cy="1261406"/>
          </a:xfrm>
          <a:custGeom>
            <a:avLst/>
            <a:gdLst>
              <a:gd name="connsiteX0" fmla="*/ 1261406 w 1261406"/>
              <a:gd name="connsiteY0" fmla="*/ 630703 h 1261406"/>
              <a:gd name="connsiteX1" fmla="*/ 630703 w 1261406"/>
              <a:gd name="connsiteY1" fmla="*/ 0 h 1261406"/>
              <a:gd name="connsiteX2" fmla="*/ 0 w 1261406"/>
              <a:gd name="connsiteY2" fmla="*/ 630703 h 1261406"/>
              <a:gd name="connsiteX3" fmla="*/ 630703 w 1261406"/>
              <a:gd name="connsiteY3" fmla="*/ 1261406 h 1261406"/>
              <a:gd name="connsiteX4" fmla="*/ 1261406 w 1261406"/>
              <a:gd name="connsiteY4" fmla="*/ 630703 h 12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06" h="1261406">
                <a:moveTo>
                  <a:pt x="1261406" y="630703"/>
                </a:moveTo>
                <a:cubicBezTo>
                  <a:pt x="1261406" y="282380"/>
                  <a:pt x="979025" y="0"/>
                  <a:pt x="630703" y="0"/>
                </a:cubicBezTo>
                <a:cubicBezTo>
                  <a:pt x="282369" y="0"/>
                  <a:pt x="0" y="282380"/>
                  <a:pt x="0" y="630703"/>
                </a:cubicBezTo>
                <a:cubicBezTo>
                  <a:pt x="0" y="979037"/>
                  <a:pt x="282369" y="1261406"/>
                  <a:pt x="630703" y="1261406"/>
                </a:cubicBezTo>
                <a:cubicBezTo>
                  <a:pt x="979025" y="1261406"/>
                  <a:pt x="1261406" y="979037"/>
                  <a:pt x="1261406" y="630703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DB4F0404-D28E-1024-0423-C29A1A597D77}"/>
              </a:ext>
            </a:extLst>
          </p:cNvPr>
          <p:cNvSpPr/>
          <p:nvPr/>
        </p:nvSpPr>
        <p:spPr>
          <a:xfrm>
            <a:off x="1155475" y="506282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B104A47D-8A22-4920-43E5-08253687560B}"/>
              </a:ext>
            </a:extLst>
          </p:cNvPr>
          <p:cNvSpPr/>
          <p:nvPr/>
        </p:nvSpPr>
        <p:spPr>
          <a:xfrm>
            <a:off x="1155475" y="3691656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E676C5EA-D5CB-2F39-29CF-AEDEFFB813EE}"/>
              </a:ext>
            </a:extLst>
          </p:cNvPr>
          <p:cNvSpPr>
            <a:spLocks noChangeAspect="1"/>
          </p:cNvSpPr>
          <p:nvPr/>
        </p:nvSpPr>
        <p:spPr>
          <a:xfrm>
            <a:off x="1403749" y="3906230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57EC0BF4-6071-EBDF-1F02-D4B1A8A90E46}"/>
              </a:ext>
            </a:extLst>
          </p:cNvPr>
          <p:cNvSpPr>
            <a:spLocks noChangeAspect="1"/>
          </p:cNvSpPr>
          <p:nvPr/>
        </p:nvSpPr>
        <p:spPr>
          <a:xfrm>
            <a:off x="1402603" y="5277354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6A271001-6FA6-4437-3AAA-1693183ECB37}"/>
              </a:ext>
            </a:extLst>
          </p:cNvPr>
          <p:cNvSpPr/>
          <p:nvPr/>
        </p:nvSpPr>
        <p:spPr>
          <a:xfrm flipH="1" flipV="1">
            <a:off x="1533380" y="4003779"/>
            <a:ext cx="0" cy="1329383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D17B050B-945C-5893-B391-62EC8D88E27C}"/>
              </a:ext>
            </a:extLst>
          </p:cNvPr>
          <p:cNvSpPr/>
          <p:nvPr/>
        </p:nvSpPr>
        <p:spPr>
          <a:xfrm>
            <a:off x="4965915" y="5210086"/>
            <a:ext cx="1261406" cy="1261409"/>
          </a:xfrm>
          <a:custGeom>
            <a:avLst/>
            <a:gdLst>
              <a:gd name="connsiteX0" fmla="*/ 1261406 w 1261406"/>
              <a:gd name="connsiteY0" fmla="*/ 630703 h 1261409"/>
              <a:gd name="connsiteX1" fmla="*/ 630703 w 1261406"/>
              <a:gd name="connsiteY1" fmla="*/ 0 h 1261409"/>
              <a:gd name="connsiteX2" fmla="*/ 0 w 1261406"/>
              <a:gd name="connsiteY2" fmla="*/ 630703 h 1261409"/>
              <a:gd name="connsiteX3" fmla="*/ 630703 w 1261406"/>
              <a:gd name="connsiteY3" fmla="*/ 1261410 h 1261409"/>
              <a:gd name="connsiteX4" fmla="*/ 1261406 w 1261406"/>
              <a:gd name="connsiteY4" fmla="*/ 630703 h 126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06" h="1261409">
                <a:moveTo>
                  <a:pt x="1261406" y="630703"/>
                </a:moveTo>
                <a:cubicBezTo>
                  <a:pt x="1261406" y="282369"/>
                  <a:pt x="979037" y="0"/>
                  <a:pt x="630703" y="0"/>
                </a:cubicBezTo>
                <a:cubicBezTo>
                  <a:pt x="282369" y="0"/>
                  <a:pt x="0" y="282369"/>
                  <a:pt x="0" y="630703"/>
                </a:cubicBezTo>
                <a:cubicBezTo>
                  <a:pt x="0" y="979037"/>
                  <a:pt x="282369" y="1261410"/>
                  <a:pt x="630703" y="1261410"/>
                </a:cubicBezTo>
                <a:cubicBezTo>
                  <a:pt x="979037" y="1261410"/>
                  <a:pt x="1261406" y="979037"/>
                  <a:pt x="1261406" y="630703"/>
                </a:cubicBezTo>
              </a:path>
            </a:pathLst>
          </a:custGeom>
          <a:solidFill>
            <a:schemeClr val="accent5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4C6D32AB-D16B-CF2D-49A9-5F0B8ABFB537}"/>
              </a:ext>
            </a:extLst>
          </p:cNvPr>
          <p:cNvSpPr>
            <a:spLocks noChangeAspect="1"/>
          </p:cNvSpPr>
          <p:nvPr/>
        </p:nvSpPr>
        <p:spPr>
          <a:xfrm>
            <a:off x="5517641" y="5761813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14 w 157939"/>
              <a:gd name="connsiteY1" fmla="*/ 396 h 157939"/>
              <a:gd name="connsiteX2" fmla="*/ 396 w 157939"/>
              <a:gd name="connsiteY2" fmla="*/ 71126 h 157939"/>
              <a:gd name="connsiteX3" fmla="*/ 71125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11" y="4727"/>
                  <a:pt x="86814" y="396"/>
                </a:cubicBezTo>
                <a:cubicBezTo>
                  <a:pt x="43416" y="-3934"/>
                  <a:pt x="4727" y="27728"/>
                  <a:pt x="396" y="71126"/>
                </a:cubicBezTo>
                <a:cubicBezTo>
                  <a:pt x="-3935" y="114523"/>
                  <a:pt x="27739" y="153213"/>
                  <a:pt x="71125" y="157543"/>
                </a:cubicBezTo>
                <a:cubicBezTo>
                  <a:pt x="114523" y="161874"/>
                  <a:pt x="153213" y="130200"/>
                  <a:pt x="157543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67C7DEFE-7115-C156-2AA1-83E776ED9718}"/>
              </a:ext>
            </a:extLst>
          </p:cNvPr>
          <p:cNvSpPr/>
          <p:nvPr/>
        </p:nvSpPr>
        <p:spPr>
          <a:xfrm>
            <a:off x="6194264" y="5350151"/>
            <a:ext cx="1261405" cy="1261416"/>
          </a:xfrm>
          <a:custGeom>
            <a:avLst/>
            <a:gdLst>
              <a:gd name="connsiteX0" fmla="*/ 1261406 w 1261405"/>
              <a:gd name="connsiteY0" fmla="*/ 630715 h 1261416"/>
              <a:gd name="connsiteX1" fmla="*/ 630703 w 1261405"/>
              <a:gd name="connsiteY1" fmla="*/ 0 h 1261416"/>
              <a:gd name="connsiteX2" fmla="*/ 0 w 1261405"/>
              <a:gd name="connsiteY2" fmla="*/ 630715 h 1261416"/>
              <a:gd name="connsiteX3" fmla="*/ 630703 w 1261405"/>
              <a:gd name="connsiteY3" fmla="*/ 1261417 h 1261416"/>
              <a:gd name="connsiteX4" fmla="*/ 1261406 w 1261405"/>
              <a:gd name="connsiteY4" fmla="*/ 630715 h 126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05" h="1261416">
                <a:moveTo>
                  <a:pt x="1261406" y="630715"/>
                </a:moveTo>
                <a:cubicBezTo>
                  <a:pt x="1261406" y="282381"/>
                  <a:pt x="979037" y="0"/>
                  <a:pt x="630703" y="0"/>
                </a:cubicBezTo>
                <a:cubicBezTo>
                  <a:pt x="282381" y="0"/>
                  <a:pt x="0" y="282381"/>
                  <a:pt x="0" y="630715"/>
                </a:cubicBezTo>
                <a:cubicBezTo>
                  <a:pt x="0" y="979040"/>
                  <a:pt x="282381" y="1261417"/>
                  <a:pt x="630703" y="1261417"/>
                </a:cubicBezTo>
                <a:cubicBezTo>
                  <a:pt x="979037" y="1261417"/>
                  <a:pt x="1261406" y="979040"/>
                  <a:pt x="1261406" y="630715"/>
                </a:cubicBezTo>
              </a:path>
            </a:pathLst>
          </a:custGeom>
          <a:solidFill>
            <a:schemeClr val="accent5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C93B68BD-A027-64AF-151B-40BFA700B736}"/>
              </a:ext>
            </a:extLst>
          </p:cNvPr>
          <p:cNvSpPr>
            <a:spLocks noChangeAspect="1"/>
          </p:cNvSpPr>
          <p:nvPr/>
        </p:nvSpPr>
        <p:spPr>
          <a:xfrm>
            <a:off x="6746002" y="5901878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03 w 157939"/>
              <a:gd name="connsiteY1" fmla="*/ 396 h 157939"/>
              <a:gd name="connsiteX2" fmla="*/ 396 w 157939"/>
              <a:gd name="connsiteY2" fmla="*/ 71125 h 157939"/>
              <a:gd name="connsiteX3" fmla="*/ 71126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00" y="4727"/>
                  <a:pt x="86803" y="396"/>
                </a:cubicBezTo>
                <a:cubicBezTo>
                  <a:pt x="43417" y="-3935"/>
                  <a:pt x="4727" y="27739"/>
                  <a:pt x="396" y="71125"/>
                </a:cubicBezTo>
                <a:cubicBezTo>
                  <a:pt x="-3934" y="114523"/>
                  <a:pt x="27728" y="153213"/>
                  <a:pt x="71126" y="157543"/>
                </a:cubicBezTo>
                <a:cubicBezTo>
                  <a:pt x="114523" y="161874"/>
                  <a:pt x="153213" y="130211"/>
                  <a:pt x="157543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56A1CA95-FEB5-CE3C-7166-BAD68C4666B5}"/>
              </a:ext>
            </a:extLst>
          </p:cNvPr>
          <p:cNvSpPr>
            <a:spLocks noChangeAspect="1"/>
          </p:cNvSpPr>
          <p:nvPr/>
        </p:nvSpPr>
        <p:spPr>
          <a:xfrm>
            <a:off x="7995902" y="5729476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14 w 157939"/>
              <a:gd name="connsiteY1" fmla="*/ 396 h 157939"/>
              <a:gd name="connsiteX2" fmla="*/ 396 w 157939"/>
              <a:gd name="connsiteY2" fmla="*/ 71125 h 157939"/>
              <a:gd name="connsiteX3" fmla="*/ 71137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11" y="4727"/>
                  <a:pt x="86814" y="396"/>
                </a:cubicBezTo>
                <a:cubicBezTo>
                  <a:pt x="43416" y="-3935"/>
                  <a:pt x="4726" y="27739"/>
                  <a:pt x="396" y="71125"/>
                </a:cubicBezTo>
                <a:cubicBezTo>
                  <a:pt x="-3935" y="114523"/>
                  <a:pt x="27740" y="153213"/>
                  <a:pt x="71137" y="157543"/>
                </a:cubicBezTo>
                <a:cubicBezTo>
                  <a:pt x="114523" y="161874"/>
                  <a:pt x="153212" y="130211"/>
                  <a:pt x="157543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E7F40955-C4F1-BD40-FE16-76F6ACFEC812}"/>
              </a:ext>
            </a:extLst>
          </p:cNvPr>
          <p:cNvSpPr>
            <a:spLocks noChangeAspect="1"/>
          </p:cNvSpPr>
          <p:nvPr/>
        </p:nvSpPr>
        <p:spPr>
          <a:xfrm>
            <a:off x="5381257" y="4274359"/>
            <a:ext cx="183600" cy="183600"/>
          </a:xfrm>
          <a:custGeom>
            <a:avLst/>
            <a:gdLst>
              <a:gd name="connsiteX0" fmla="*/ 157553 w 157949"/>
              <a:gd name="connsiteY0" fmla="*/ 86814 h 157950"/>
              <a:gd name="connsiteX1" fmla="*/ 86812 w 157949"/>
              <a:gd name="connsiteY1" fmla="*/ 396 h 157950"/>
              <a:gd name="connsiteX2" fmla="*/ 394 w 157949"/>
              <a:gd name="connsiteY2" fmla="*/ 71137 h 157950"/>
              <a:gd name="connsiteX3" fmla="*/ 71135 w 157949"/>
              <a:gd name="connsiteY3" fmla="*/ 157555 h 157950"/>
              <a:gd name="connsiteX4" fmla="*/ 157553 w 157949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9" h="157950">
                <a:moveTo>
                  <a:pt x="157553" y="86814"/>
                </a:moveTo>
                <a:cubicBezTo>
                  <a:pt x="161884" y="43416"/>
                  <a:pt x="130210" y="4727"/>
                  <a:pt x="86812" y="396"/>
                </a:cubicBezTo>
                <a:cubicBezTo>
                  <a:pt x="43415" y="-3934"/>
                  <a:pt x="4725" y="27740"/>
                  <a:pt x="394" y="71137"/>
                </a:cubicBezTo>
                <a:cubicBezTo>
                  <a:pt x="-3925" y="114534"/>
                  <a:pt x="27738" y="153224"/>
                  <a:pt x="71135" y="157555"/>
                </a:cubicBezTo>
                <a:cubicBezTo>
                  <a:pt x="114532" y="161885"/>
                  <a:pt x="153222" y="130211"/>
                  <a:pt x="157553" y="86814"/>
                </a:cubicBezTo>
              </a:path>
            </a:pathLst>
          </a:custGeom>
          <a:solidFill>
            <a:srgbClr val="0000FF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E93E3B85-3E65-1225-5FE1-8AABE0BE9349}"/>
              </a:ext>
            </a:extLst>
          </p:cNvPr>
          <p:cNvSpPr>
            <a:spLocks noChangeAspect="1"/>
          </p:cNvSpPr>
          <p:nvPr/>
        </p:nvSpPr>
        <p:spPr>
          <a:xfrm>
            <a:off x="7611700" y="3724840"/>
            <a:ext cx="183600" cy="183600"/>
          </a:xfrm>
          <a:custGeom>
            <a:avLst/>
            <a:gdLst>
              <a:gd name="connsiteX0" fmla="*/ 157543 w 157939"/>
              <a:gd name="connsiteY0" fmla="*/ 86803 h 157939"/>
              <a:gd name="connsiteX1" fmla="*/ 86803 w 157939"/>
              <a:gd name="connsiteY1" fmla="*/ 396 h 157939"/>
              <a:gd name="connsiteX2" fmla="*/ 396 w 157939"/>
              <a:gd name="connsiteY2" fmla="*/ 71126 h 157939"/>
              <a:gd name="connsiteX3" fmla="*/ 71126 w 157939"/>
              <a:gd name="connsiteY3" fmla="*/ 157543 h 157939"/>
              <a:gd name="connsiteX4" fmla="*/ 157543 w 157939"/>
              <a:gd name="connsiteY4" fmla="*/ 86803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03"/>
                </a:moveTo>
                <a:cubicBezTo>
                  <a:pt x="161874" y="43417"/>
                  <a:pt x="130200" y="4727"/>
                  <a:pt x="86803" y="396"/>
                </a:cubicBezTo>
                <a:cubicBezTo>
                  <a:pt x="43417" y="-3934"/>
                  <a:pt x="4727" y="27728"/>
                  <a:pt x="396" y="71126"/>
                </a:cubicBezTo>
                <a:cubicBezTo>
                  <a:pt x="-3934" y="114523"/>
                  <a:pt x="27728" y="153213"/>
                  <a:pt x="71126" y="157543"/>
                </a:cubicBezTo>
                <a:cubicBezTo>
                  <a:pt x="114523" y="161874"/>
                  <a:pt x="153213" y="130200"/>
                  <a:pt x="157543" y="86803"/>
                </a:cubicBezTo>
              </a:path>
            </a:pathLst>
          </a:custGeom>
          <a:solidFill>
            <a:srgbClr val="0000FF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4E086180-3CD4-6B42-50D6-DBA0D5BDE87E}"/>
              </a:ext>
            </a:extLst>
          </p:cNvPr>
          <p:cNvSpPr>
            <a:spLocks noChangeAspect="1"/>
          </p:cNvSpPr>
          <p:nvPr/>
        </p:nvSpPr>
        <p:spPr>
          <a:xfrm>
            <a:off x="6816069" y="4385926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14 w 157939"/>
              <a:gd name="connsiteY1" fmla="*/ 396 h 157939"/>
              <a:gd name="connsiteX2" fmla="*/ 396 w 157939"/>
              <a:gd name="connsiteY2" fmla="*/ 71126 h 157939"/>
              <a:gd name="connsiteX3" fmla="*/ 71137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11" y="4727"/>
                  <a:pt x="86814" y="396"/>
                </a:cubicBezTo>
                <a:cubicBezTo>
                  <a:pt x="43416" y="-3935"/>
                  <a:pt x="4726" y="27728"/>
                  <a:pt x="396" y="71126"/>
                </a:cubicBezTo>
                <a:cubicBezTo>
                  <a:pt x="-3935" y="114523"/>
                  <a:pt x="27740" y="153213"/>
                  <a:pt x="71137" y="157543"/>
                </a:cubicBezTo>
                <a:cubicBezTo>
                  <a:pt x="114535" y="161874"/>
                  <a:pt x="153224" y="130200"/>
                  <a:pt x="157543" y="86814"/>
                </a:cubicBezTo>
              </a:path>
            </a:pathLst>
          </a:custGeom>
          <a:solidFill>
            <a:srgbClr val="0000FF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BD94D4BB-4960-8EEE-C8BE-2B79A19CCFFF}"/>
              </a:ext>
            </a:extLst>
          </p:cNvPr>
          <p:cNvSpPr>
            <a:spLocks noChangeAspect="1"/>
          </p:cNvSpPr>
          <p:nvPr/>
        </p:nvSpPr>
        <p:spPr>
          <a:xfrm>
            <a:off x="6124737" y="3789490"/>
            <a:ext cx="183600" cy="183600"/>
          </a:xfrm>
          <a:custGeom>
            <a:avLst/>
            <a:gdLst>
              <a:gd name="connsiteX0" fmla="*/ 157544 w 157939"/>
              <a:gd name="connsiteY0" fmla="*/ 86803 h 157939"/>
              <a:gd name="connsiteX1" fmla="*/ 86814 w 157939"/>
              <a:gd name="connsiteY1" fmla="*/ 396 h 157939"/>
              <a:gd name="connsiteX2" fmla="*/ 396 w 157939"/>
              <a:gd name="connsiteY2" fmla="*/ 71125 h 157939"/>
              <a:gd name="connsiteX3" fmla="*/ 71137 w 157939"/>
              <a:gd name="connsiteY3" fmla="*/ 157543 h 157939"/>
              <a:gd name="connsiteX4" fmla="*/ 157544 w 157939"/>
              <a:gd name="connsiteY4" fmla="*/ 86803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4" y="86803"/>
                </a:moveTo>
                <a:cubicBezTo>
                  <a:pt x="161874" y="43417"/>
                  <a:pt x="130211" y="4727"/>
                  <a:pt x="86814" y="396"/>
                </a:cubicBezTo>
                <a:cubicBezTo>
                  <a:pt x="43417" y="-3935"/>
                  <a:pt x="4727" y="27728"/>
                  <a:pt x="396" y="71125"/>
                </a:cubicBezTo>
                <a:cubicBezTo>
                  <a:pt x="-3934" y="114523"/>
                  <a:pt x="27740" y="153213"/>
                  <a:pt x="71137" y="157543"/>
                </a:cubicBezTo>
                <a:cubicBezTo>
                  <a:pt x="114534" y="161874"/>
                  <a:pt x="153225" y="130200"/>
                  <a:pt x="157544" y="86803"/>
                </a:cubicBezTo>
              </a:path>
            </a:pathLst>
          </a:custGeom>
          <a:solidFill>
            <a:srgbClr val="0000FF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2538F8E-54CB-CE54-F00E-BDFBF8C68F10}"/>
              </a:ext>
            </a:extLst>
          </p:cNvPr>
          <p:cNvCxnSpPr>
            <a:cxnSpLocks/>
          </p:cNvCxnSpPr>
          <p:nvPr/>
        </p:nvCxnSpPr>
        <p:spPr bwMode="auto">
          <a:xfrm>
            <a:off x="1844310" y="4649340"/>
            <a:ext cx="904206" cy="0"/>
          </a:xfrm>
          <a:prstGeom prst="straightConnector1">
            <a:avLst/>
          </a:prstGeom>
          <a:solidFill>
            <a:schemeClr val="accent1"/>
          </a:solidFill>
          <a:ln w="952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19" name="Textfeld 5">
            <a:extLst>
              <a:ext uri="{FF2B5EF4-FFF2-40B4-BE49-F238E27FC236}">
                <a16:creationId xmlns:a16="http://schemas.microsoft.com/office/drawing/2014/main" id="{BFC9D893-7EF4-E906-3B05-ECAE9FA23E2A}"/>
              </a:ext>
            </a:extLst>
          </p:cNvPr>
          <p:cNvSpPr txBox="1"/>
          <p:nvPr/>
        </p:nvSpPr>
        <p:spPr>
          <a:xfrm>
            <a:off x="2748516" y="3808508"/>
            <a:ext cx="18097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matching </a:t>
            </a:r>
            <a:r>
              <a:rPr lang="en-US" sz="2400" dirty="0">
                <a:solidFill>
                  <a:schemeClr val="accent1"/>
                </a:solidFill>
              </a:rPr>
              <a:t>M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 </a:t>
            </a:r>
          </a:p>
        </p:txBody>
      </p:sp>
      <p:sp>
        <p:nvSpPr>
          <p:cNvPr id="120" name="Textfeld 5">
            <a:extLst>
              <a:ext uri="{FF2B5EF4-FFF2-40B4-BE49-F238E27FC236}">
                <a16:creationId xmlns:a16="http://schemas.microsoft.com/office/drawing/2014/main" id="{576EFAD7-2BE9-1D84-885A-48BA3D3D6CBA}"/>
              </a:ext>
            </a:extLst>
          </p:cNvPr>
          <p:cNvSpPr txBox="1"/>
          <p:nvPr/>
        </p:nvSpPr>
        <p:spPr>
          <a:xfrm>
            <a:off x="2723927" y="4214212"/>
            <a:ext cx="154001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M </a:t>
            </a:r>
            <a:r>
              <a:rPr lang="en-US" sz="2400" dirty="0">
                <a:solidFill>
                  <a:schemeClr val="accent1"/>
                </a:solidFill>
                <a:sym typeface="Symbol" panose="05050102010706020507" pitchFamily="18" charset="2"/>
              </a:rPr>
              <a:t> 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B24F8520-6DD2-06D4-E35B-17593410CE80}"/>
              </a:ext>
            </a:extLst>
          </p:cNvPr>
          <p:cNvSpPr/>
          <p:nvPr/>
        </p:nvSpPr>
        <p:spPr>
          <a:xfrm>
            <a:off x="2941479" y="4737198"/>
            <a:ext cx="147160" cy="916363"/>
          </a:xfrm>
          <a:custGeom>
            <a:avLst/>
            <a:gdLst>
              <a:gd name="connsiteX0" fmla="*/ 0 w 147160"/>
              <a:gd name="connsiteY0" fmla="*/ 0 h 916363"/>
              <a:gd name="connsiteX1" fmla="*/ 147161 w 147160"/>
              <a:gd name="connsiteY1" fmla="*/ 916363 h 91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160" h="916363">
                <a:moveTo>
                  <a:pt x="0" y="0"/>
                </a:moveTo>
                <a:lnTo>
                  <a:pt x="147161" y="916363"/>
                </a:lnTo>
              </a:path>
            </a:pathLst>
          </a:custGeom>
          <a:noFill/>
          <a:ln w="27424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65BD3F8C-67E4-523B-E94F-90B8E98266D5}"/>
              </a:ext>
            </a:extLst>
          </p:cNvPr>
          <p:cNvSpPr/>
          <p:nvPr/>
        </p:nvSpPr>
        <p:spPr>
          <a:xfrm>
            <a:off x="3469004" y="4683323"/>
            <a:ext cx="380807" cy="981013"/>
          </a:xfrm>
          <a:custGeom>
            <a:avLst/>
            <a:gdLst>
              <a:gd name="connsiteX0" fmla="*/ 380808 w 380807"/>
              <a:gd name="connsiteY0" fmla="*/ 0 h 981013"/>
              <a:gd name="connsiteX1" fmla="*/ 0 w 380807"/>
              <a:gd name="connsiteY1" fmla="*/ 981014 h 9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807" h="981013">
                <a:moveTo>
                  <a:pt x="380808" y="0"/>
                </a:moveTo>
                <a:lnTo>
                  <a:pt x="0" y="981014"/>
                </a:lnTo>
              </a:path>
            </a:pathLst>
          </a:custGeom>
          <a:noFill/>
          <a:ln w="27424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6E7DF0E0-2A59-BA11-AE82-3303C4CAF5EB}"/>
              </a:ext>
            </a:extLst>
          </p:cNvPr>
          <p:cNvSpPr>
            <a:spLocks noChangeAspect="1"/>
          </p:cNvSpPr>
          <p:nvPr/>
        </p:nvSpPr>
        <p:spPr>
          <a:xfrm>
            <a:off x="3390016" y="5585360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14 w 157939"/>
              <a:gd name="connsiteY1" fmla="*/ 396 h 157939"/>
              <a:gd name="connsiteX2" fmla="*/ 396 w 157939"/>
              <a:gd name="connsiteY2" fmla="*/ 71137 h 157939"/>
              <a:gd name="connsiteX3" fmla="*/ 71137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23"/>
                  <a:pt x="27739" y="153213"/>
                  <a:pt x="71137" y="157543"/>
                </a:cubicBezTo>
                <a:cubicBezTo>
                  <a:pt x="114523" y="161874"/>
                  <a:pt x="153213" y="130212"/>
                  <a:pt x="157543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DBAEB332-8D2F-4ACD-145A-3CBC3471B75A}"/>
              </a:ext>
            </a:extLst>
          </p:cNvPr>
          <p:cNvSpPr>
            <a:spLocks noChangeAspect="1"/>
          </p:cNvSpPr>
          <p:nvPr/>
        </p:nvSpPr>
        <p:spPr>
          <a:xfrm>
            <a:off x="3770847" y="4604336"/>
            <a:ext cx="183600" cy="183600"/>
          </a:xfrm>
          <a:custGeom>
            <a:avLst/>
            <a:gdLst>
              <a:gd name="connsiteX0" fmla="*/ 157544 w 157940"/>
              <a:gd name="connsiteY0" fmla="*/ 86814 h 157950"/>
              <a:gd name="connsiteX1" fmla="*/ 86803 w 157940"/>
              <a:gd name="connsiteY1" fmla="*/ 396 h 157950"/>
              <a:gd name="connsiteX2" fmla="*/ 396 w 157940"/>
              <a:gd name="connsiteY2" fmla="*/ 71137 h 157950"/>
              <a:gd name="connsiteX3" fmla="*/ 71126 w 157940"/>
              <a:gd name="connsiteY3" fmla="*/ 157555 h 157950"/>
              <a:gd name="connsiteX4" fmla="*/ 157544 w 157940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0" h="157950">
                <a:moveTo>
                  <a:pt x="157544" y="86814"/>
                </a:moveTo>
                <a:cubicBezTo>
                  <a:pt x="161874" y="43417"/>
                  <a:pt x="130201" y="4727"/>
                  <a:pt x="86803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4"/>
                  <a:pt x="27728" y="153224"/>
                  <a:pt x="71126" y="157555"/>
                </a:cubicBezTo>
                <a:cubicBezTo>
                  <a:pt x="114523" y="161886"/>
                  <a:pt x="153213" y="130212"/>
                  <a:pt x="157544" y="86814"/>
                </a:cubicBezTo>
              </a:path>
            </a:pathLst>
          </a:custGeom>
          <a:solidFill>
            <a:srgbClr val="0000FF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305A685F-428B-9D2B-5800-72F38EB989C9}"/>
              </a:ext>
            </a:extLst>
          </p:cNvPr>
          <p:cNvSpPr>
            <a:spLocks noChangeAspect="1"/>
          </p:cNvSpPr>
          <p:nvPr/>
        </p:nvSpPr>
        <p:spPr>
          <a:xfrm>
            <a:off x="2862503" y="4658211"/>
            <a:ext cx="183600" cy="183600"/>
          </a:xfrm>
          <a:custGeom>
            <a:avLst/>
            <a:gdLst>
              <a:gd name="connsiteX0" fmla="*/ 157555 w 157949"/>
              <a:gd name="connsiteY0" fmla="*/ 86814 h 157950"/>
              <a:gd name="connsiteX1" fmla="*/ 86814 w 157949"/>
              <a:gd name="connsiteY1" fmla="*/ 396 h 157950"/>
              <a:gd name="connsiteX2" fmla="*/ 396 w 157949"/>
              <a:gd name="connsiteY2" fmla="*/ 71137 h 157950"/>
              <a:gd name="connsiteX3" fmla="*/ 71137 w 157949"/>
              <a:gd name="connsiteY3" fmla="*/ 157555 h 157950"/>
              <a:gd name="connsiteX4" fmla="*/ 157555 w 157949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9" h="157950">
                <a:moveTo>
                  <a:pt x="157555" y="86814"/>
                </a:moveTo>
                <a:cubicBezTo>
                  <a:pt x="161874" y="43417"/>
                  <a:pt x="130211" y="4727"/>
                  <a:pt x="86814" y="396"/>
                </a:cubicBezTo>
                <a:cubicBezTo>
                  <a:pt x="43416" y="-3935"/>
                  <a:pt x="4727" y="27739"/>
                  <a:pt x="396" y="71137"/>
                </a:cubicBezTo>
                <a:cubicBezTo>
                  <a:pt x="-3934" y="114534"/>
                  <a:pt x="27740" y="153224"/>
                  <a:pt x="71137" y="157555"/>
                </a:cubicBezTo>
                <a:cubicBezTo>
                  <a:pt x="114534" y="161885"/>
                  <a:pt x="153224" y="130211"/>
                  <a:pt x="157555" y="86814"/>
                </a:cubicBezTo>
              </a:path>
            </a:pathLst>
          </a:custGeom>
          <a:solidFill>
            <a:srgbClr val="0000FF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E2E34EBF-0F8A-07BE-DF52-9030D952F80B}"/>
              </a:ext>
            </a:extLst>
          </p:cNvPr>
          <p:cNvSpPr>
            <a:spLocks noChangeAspect="1"/>
          </p:cNvSpPr>
          <p:nvPr/>
        </p:nvSpPr>
        <p:spPr>
          <a:xfrm>
            <a:off x="3009664" y="5574585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03 w 157939"/>
              <a:gd name="connsiteY1" fmla="*/ 396 h 157939"/>
              <a:gd name="connsiteX2" fmla="*/ 396 w 157939"/>
              <a:gd name="connsiteY2" fmla="*/ 71137 h 157939"/>
              <a:gd name="connsiteX3" fmla="*/ 71126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00" y="4727"/>
                  <a:pt x="86803" y="396"/>
                </a:cubicBezTo>
                <a:cubicBezTo>
                  <a:pt x="43405" y="-3934"/>
                  <a:pt x="4727" y="27739"/>
                  <a:pt x="396" y="71137"/>
                </a:cubicBezTo>
                <a:cubicBezTo>
                  <a:pt x="-3934" y="114523"/>
                  <a:pt x="27728" y="153213"/>
                  <a:pt x="71126" y="157543"/>
                </a:cubicBezTo>
                <a:cubicBezTo>
                  <a:pt x="114523" y="161874"/>
                  <a:pt x="153213" y="130211"/>
                  <a:pt x="157543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7" name="Textfeld 5">
            <a:extLst>
              <a:ext uri="{FF2B5EF4-FFF2-40B4-BE49-F238E27FC236}">
                <a16:creationId xmlns:a16="http://schemas.microsoft.com/office/drawing/2014/main" id="{7BF98DC0-D2AA-735F-AE39-4275294007BA}"/>
              </a:ext>
            </a:extLst>
          </p:cNvPr>
          <p:cNvSpPr txBox="1"/>
          <p:nvPr/>
        </p:nvSpPr>
        <p:spPr>
          <a:xfrm>
            <a:off x="7528748" y="2178728"/>
            <a:ext cx="1026597" cy="46166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DNN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9ED71B4E-9E60-CBBB-8E2A-123FC1EDD792}"/>
              </a:ext>
            </a:extLst>
          </p:cNvPr>
          <p:cNvCxnSpPr>
            <a:cxnSpLocks/>
            <a:stCxn id="3" idx="3"/>
            <a:endCxn id="127" idx="1"/>
          </p:cNvCxnSpPr>
          <p:nvPr/>
        </p:nvCxnSpPr>
        <p:spPr bwMode="auto">
          <a:xfrm>
            <a:off x="6403742" y="2409404"/>
            <a:ext cx="1125006" cy="15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9" name="Textfeld 5">
            <a:extLst>
              <a:ext uri="{FF2B5EF4-FFF2-40B4-BE49-F238E27FC236}">
                <a16:creationId xmlns:a16="http://schemas.microsoft.com/office/drawing/2014/main" id="{DCCB9628-ABE5-2515-5E51-98A3DB80A476}"/>
              </a:ext>
            </a:extLst>
          </p:cNvPr>
          <p:cNvSpPr txBox="1"/>
          <p:nvPr/>
        </p:nvSpPr>
        <p:spPr>
          <a:xfrm>
            <a:off x="6543540" y="1984763"/>
            <a:ext cx="845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O(1)</a:t>
            </a:r>
          </a:p>
        </p:txBody>
      </p:sp>
      <p:sp>
        <p:nvSpPr>
          <p:cNvPr id="130" name="Textfeld 5">
            <a:extLst>
              <a:ext uri="{FF2B5EF4-FFF2-40B4-BE49-F238E27FC236}">
                <a16:creationId xmlns:a16="http://schemas.microsoft.com/office/drawing/2014/main" id="{42506F50-D011-7B70-9D96-8BC6E4802E4C}"/>
              </a:ext>
            </a:extLst>
          </p:cNvPr>
          <p:cNvSpPr txBox="1"/>
          <p:nvPr/>
        </p:nvSpPr>
        <p:spPr>
          <a:xfrm>
            <a:off x="7444163" y="2692893"/>
            <a:ext cx="243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Chan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O(log</a:t>
            </a:r>
            <a:r>
              <a:rPr lang="en-US" sz="24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n)</a:t>
            </a: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405F82AB-ED6B-13C9-D03A-9F301E65ED12}"/>
              </a:ext>
            </a:extLst>
          </p:cNvPr>
          <p:cNvSpPr>
            <a:spLocks noChangeAspect="1"/>
          </p:cNvSpPr>
          <p:nvPr/>
        </p:nvSpPr>
        <p:spPr>
          <a:xfrm>
            <a:off x="7745688" y="5411028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14 w 157939"/>
              <a:gd name="connsiteY1" fmla="*/ 396 h 157939"/>
              <a:gd name="connsiteX2" fmla="*/ 396 w 157939"/>
              <a:gd name="connsiteY2" fmla="*/ 71125 h 157939"/>
              <a:gd name="connsiteX3" fmla="*/ 71137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11" y="4727"/>
                  <a:pt x="86814" y="396"/>
                </a:cubicBezTo>
                <a:cubicBezTo>
                  <a:pt x="43416" y="-3935"/>
                  <a:pt x="4726" y="27739"/>
                  <a:pt x="396" y="71125"/>
                </a:cubicBezTo>
                <a:cubicBezTo>
                  <a:pt x="-3935" y="114523"/>
                  <a:pt x="27740" y="153213"/>
                  <a:pt x="71137" y="157543"/>
                </a:cubicBezTo>
                <a:cubicBezTo>
                  <a:pt x="114523" y="161874"/>
                  <a:pt x="153212" y="130211"/>
                  <a:pt x="157543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3" name="Textfeld 5">
            <a:extLst>
              <a:ext uri="{FF2B5EF4-FFF2-40B4-BE49-F238E27FC236}">
                <a16:creationId xmlns:a16="http://schemas.microsoft.com/office/drawing/2014/main" id="{B8E7213C-52C0-29DE-B97E-398D43C5B297}"/>
              </a:ext>
            </a:extLst>
          </p:cNvPr>
          <p:cNvSpPr txBox="1"/>
          <p:nvPr/>
        </p:nvSpPr>
        <p:spPr>
          <a:xfrm>
            <a:off x="7087524" y="4438028"/>
            <a:ext cx="542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sym typeface="Symbol" panose="05050102010706020507" pitchFamily="18" charset="2"/>
              </a:rPr>
              <a:t>&gt;1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13B49E3C-8FED-525B-7B37-F6CC6934D041}"/>
              </a:ext>
            </a:extLst>
          </p:cNvPr>
          <p:cNvSpPr>
            <a:spLocks noChangeAspect="1"/>
          </p:cNvSpPr>
          <p:nvPr/>
        </p:nvSpPr>
        <p:spPr>
          <a:xfrm>
            <a:off x="5072338" y="5093528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14 w 157939"/>
              <a:gd name="connsiteY1" fmla="*/ 396 h 157939"/>
              <a:gd name="connsiteX2" fmla="*/ 396 w 157939"/>
              <a:gd name="connsiteY2" fmla="*/ 71125 h 157939"/>
              <a:gd name="connsiteX3" fmla="*/ 71137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11" y="4727"/>
                  <a:pt x="86814" y="396"/>
                </a:cubicBezTo>
                <a:cubicBezTo>
                  <a:pt x="43416" y="-3935"/>
                  <a:pt x="4726" y="27739"/>
                  <a:pt x="396" y="71125"/>
                </a:cubicBezTo>
                <a:cubicBezTo>
                  <a:pt x="-3935" y="114523"/>
                  <a:pt x="27740" y="153213"/>
                  <a:pt x="71137" y="157543"/>
                </a:cubicBezTo>
                <a:cubicBezTo>
                  <a:pt x="114523" y="161874"/>
                  <a:pt x="153212" y="130211"/>
                  <a:pt x="157543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5" name="Textfeld 5">
            <a:extLst>
              <a:ext uri="{FF2B5EF4-FFF2-40B4-BE49-F238E27FC236}">
                <a16:creationId xmlns:a16="http://schemas.microsoft.com/office/drawing/2014/main" id="{AED5C54A-60E0-8083-B3BD-69B21FB40CAB}"/>
              </a:ext>
            </a:extLst>
          </p:cNvPr>
          <p:cNvSpPr txBox="1"/>
          <p:nvPr/>
        </p:nvSpPr>
        <p:spPr>
          <a:xfrm>
            <a:off x="5215686" y="4632320"/>
            <a:ext cx="58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sym typeface="Symbol" panose="05050102010706020507" pitchFamily="18" charset="2"/>
              </a:rPr>
              <a:t>1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8B2A00A3-8F24-4C76-1CED-981B5765EC0A}"/>
              </a:ext>
            </a:extLst>
          </p:cNvPr>
          <p:cNvSpPr/>
          <p:nvPr/>
        </p:nvSpPr>
        <p:spPr>
          <a:xfrm flipH="1">
            <a:off x="3936499" y="4793521"/>
            <a:ext cx="298773" cy="806977"/>
          </a:xfrm>
          <a:custGeom>
            <a:avLst/>
            <a:gdLst>
              <a:gd name="connsiteX0" fmla="*/ 0 w 147160"/>
              <a:gd name="connsiteY0" fmla="*/ 0 h 916363"/>
              <a:gd name="connsiteX1" fmla="*/ 147161 w 147160"/>
              <a:gd name="connsiteY1" fmla="*/ 916363 h 91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160" h="916363">
                <a:moveTo>
                  <a:pt x="0" y="0"/>
                </a:moveTo>
                <a:lnTo>
                  <a:pt x="147161" y="916363"/>
                </a:lnTo>
              </a:path>
            </a:pathLst>
          </a:custGeom>
          <a:noFill/>
          <a:ln w="27424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69E993AB-1555-D5F3-8120-1B91FB9E00EE}"/>
              </a:ext>
            </a:extLst>
          </p:cNvPr>
          <p:cNvSpPr>
            <a:spLocks noChangeAspect="1"/>
          </p:cNvSpPr>
          <p:nvPr/>
        </p:nvSpPr>
        <p:spPr>
          <a:xfrm>
            <a:off x="4162045" y="4697107"/>
            <a:ext cx="183600" cy="183600"/>
          </a:xfrm>
          <a:custGeom>
            <a:avLst/>
            <a:gdLst>
              <a:gd name="connsiteX0" fmla="*/ 157553 w 157949"/>
              <a:gd name="connsiteY0" fmla="*/ 86814 h 157950"/>
              <a:gd name="connsiteX1" fmla="*/ 86812 w 157949"/>
              <a:gd name="connsiteY1" fmla="*/ 396 h 157950"/>
              <a:gd name="connsiteX2" fmla="*/ 394 w 157949"/>
              <a:gd name="connsiteY2" fmla="*/ 71137 h 157950"/>
              <a:gd name="connsiteX3" fmla="*/ 71135 w 157949"/>
              <a:gd name="connsiteY3" fmla="*/ 157555 h 157950"/>
              <a:gd name="connsiteX4" fmla="*/ 157553 w 157949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9" h="157950">
                <a:moveTo>
                  <a:pt x="157553" y="86814"/>
                </a:moveTo>
                <a:cubicBezTo>
                  <a:pt x="161884" y="43416"/>
                  <a:pt x="130210" y="4727"/>
                  <a:pt x="86812" y="396"/>
                </a:cubicBezTo>
                <a:cubicBezTo>
                  <a:pt x="43415" y="-3934"/>
                  <a:pt x="4725" y="27740"/>
                  <a:pt x="394" y="71137"/>
                </a:cubicBezTo>
                <a:cubicBezTo>
                  <a:pt x="-3925" y="114534"/>
                  <a:pt x="27738" y="153224"/>
                  <a:pt x="71135" y="157555"/>
                </a:cubicBezTo>
                <a:cubicBezTo>
                  <a:pt x="114532" y="161885"/>
                  <a:pt x="153222" y="130211"/>
                  <a:pt x="157553" y="86814"/>
                </a:cubicBezTo>
              </a:path>
            </a:pathLst>
          </a:custGeom>
          <a:solidFill>
            <a:srgbClr val="0000FF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24A99C8C-17C3-37BF-03B7-2FB7691154F7}"/>
              </a:ext>
            </a:extLst>
          </p:cNvPr>
          <p:cNvSpPr>
            <a:spLocks noChangeAspect="1"/>
          </p:cNvSpPr>
          <p:nvPr/>
        </p:nvSpPr>
        <p:spPr>
          <a:xfrm>
            <a:off x="3853126" y="5516276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14 w 157939"/>
              <a:gd name="connsiteY1" fmla="*/ 396 h 157939"/>
              <a:gd name="connsiteX2" fmla="*/ 396 w 157939"/>
              <a:gd name="connsiteY2" fmla="*/ 71125 h 157939"/>
              <a:gd name="connsiteX3" fmla="*/ 71137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11" y="4727"/>
                  <a:pt x="86814" y="396"/>
                </a:cubicBezTo>
                <a:cubicBezTo>
                  <a:pt x="43416" y="-3935"/>
                  <a:pt x="4726" y="27739"/>
                  <a:pt x="396" y="71125"/>
                </a:cubicBezTo>
                <a:cubicBezTo>
                  <a:pt x="-3935" y="114523"/>
                  <a:pt x="27740" y="153213"/>
                  <a:pt x="71137" y="157543"/>
                </a:cubicBezTo>
                <a:cubicBezTo>
                  <a:pt x="114523" y="161874"/>
                  <a:pt x="153212" y="130211"/>
                  <a:pt x="157543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feld 5">
            <a:extLst>
              <a:ext uri="{FF2B5EF4-FFF2-40B4-BE49-F238E27FC236}">
                <a16:creationId xmlns:a16="http://schemas.microsoft.com/office/drawing/2014/main" id="{1DF04A88-7AE0-AA4B-B38C-CB620B21AB9A}"/>
              </a:ext>
            </a:extLst>
          </p:cNvPr>
          <p:cNvSpPr txBox="1"/>
          <p:nvPr/>
        </p:nvSpPr>
        <p:spPr>
          <a:xfrm>
            <a:off x="469118" y="986887"/>
            <a:ext cx="322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update time: </a:t>
            </a:r>
            <a:r>
              <a:rPr lang="en-US" sz="2400" dirty="0">
                <a:solidFill>
                  <a:schemeClr val="accent1"/>
                </a:solidFill>
              </a:rPr>
              <a:t>O(log</a:t>
            </a:r>
            <a:r>
              <a:rPr lang="en-US" sz="2400" baseline="30000" dirty="0">
                <a:solidFill>
                  <a:schemeClr val="accent1"/>
                </a:solidFill>
              </a:rPr>
              <a:t>4</a:t>
            </a:r>
            <a:r>
              <a:rPr lang="en-US" sz="2400" dirty="0">
                <a:solidFill>
                  <a:schemeClr val="accent1"/>
                </a:solidFill>
              </a:rPr>
              <a:t> n)  </a:t>
            </a:r>
          </a:p>
        </p:txBody>
      </p:sp>
      <p:sp>
        <p:nvSpPr>
          <p:cNvPr id="3" name="Textfeld 5">
            <a:extLst>
              <a:ext uri="{FF2B5EF4-FFF2-40B4-BE49-F238E27FC236}">
                <a16:creationId xmlns:a16="http://schemas.microsoft.com/office/drawing/2014/main" id="{3E4995C6-BF0E-62ED-B127-0C7F32C16711}"/>
              </a:ext>
            </a:extLst>
          </p:cNvPr>
          <p:cNvSpPr txBox="1"/>
          <p:nvPr/>
        </p:nvSpPr>
        <p:spPr>
          <a:xfrm>
            <a:off x="5303474" y="2178571"/>
            <a:ext cx="110026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MBM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3EFE7AB-B699-BFDD-2B2F-09D170ED9E3E}"/>
              </a:ext>
            </a:extLst>
          </p:cNvPr>
          <p:cNvCxnSpPr>
            <a:cxnSpLocks/>
            <a:stCxn id="11" idx="3"/>
            <a:endCxn id="3" idx="1"/>
          </p:cNvCxnSpPr>
          <p:nvPr/>
        </p:nvCxnSpPr>
        <p:spPr bwMode="auto">
          <a:xfrm flipV="1">
            <a:off x="4008526" y="2409404"/>
            <a:ext cx="1294948" cy="479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feld 5">
            <a:extLst>
              <a:ext uri="{FF2B5EF4-FFF2-40B4-BE49-F238E27FC236}">
                <a16:creationId xmlns:a16="http://schemas.microsoft.com/office/drawing/2014/main" id="{26A35EA2-9261-8F77-A758-7FA2A63EF858}"/>
              </a:ext>
            </a:extLst>
          </p:cNvPr>
          <p:cNvSpPr txBox="1"/>
          <p:nvPr/>
        </p:nvSpPr>
        <p:spPr>
          <a:xfrm>
            <a:off x="4220613" y="1973938"/>
            <a:ext cx="870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O(1)</a:t>
            </a:r>
          </a:p>
        </p:txBody>
      </p:sp>
      <p:sp>
        <p:nvSpPr>
          <p:cNvPr id="8" name="Textfeld 5">
            <a:extLst>
              <a:ext uri="{FF2B5EF4-FFF2-40B4-BE49-F238E27FC236}">
                <a16:creationId xmlns:a16="http://schemas.microsoft.com/office/drawing/2014/main" id="{D9E53BC4-6DA6-4909-6BC6-DCF199B059B6}"/>
              </a:ext>
            </a:extLst>
          </p:cNvPr>
          <p:cNvSpPr txBox="1"/>
          <p:nvPr/>
        </p:nvSpPr>
        <p:spPr>
          <a:xfrm>
            <a:off x="3826779" y="2546628"/>
            <a:ext cx="149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queries</a:t>
            </a:r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3B7C9466-69B4-E5CE-55F5-882922E7B241}"/>
              </a:ext>
            </a:extLst>
          </p:cNvPr>
          <p:cNvSpPr txBox="1"/>
          <p:nvPr/>
        </p:nvSpPr>
        <p:spPr>
          <a:xfrm>
            <a:off x="1506550" y="2361962"/>
            <a:ext cx="1150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update edges</a:t>
            </a:r>
          </a:p>
        </p:txBody>
      </p:sp>
      <p:sp>
        <p:nvSpPr>
          <p:cNvPr id="10" name="Textfeld 5">
            <a:extLst>
              <a:ext uri="{FF2B5EF4-FFF2-40B4-BE49-F238E27FC236}">
                <a16:creationId xmlns:a16="http://schemas.microsoft.com/office/drawing/2014/main" id="{1DA824CE-9754-0523-3F53-015935B17570}"/>
              </a:ext>
            </a:extLst>
          </p:cNvPr>
          <p:cNvSpPr txBox="1"/>
          <p:nvPr/>
        </p:nvSpPr>
        <p:spPr>
          <a:xfrm>
            <a:off x="539392" y="2183470"/>
            <a:ext cx="870773" cy="46166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UDG</a:t>
            </a:r>
          </a:p>
        </p:txBody>
      </p:sp>
      <p:sp>
        <p:nvSpPr>
          <p:cNvPr id="11" name="Textfeld 5">
            <a:extLst>
              <a:ext uri="{FF2B5EF4-FFF2-40B4-BE49-F238E27FC236}">
                <a16:creationId xmlns:a16="http://schemas.microsoft.com/office/drawing/2014/main" id="{FFA6887B-FDB9-4359-D1E1-263864140395}"/>
              </a:ext>
            </a:extLst>
          </p:cNvPr>
          <p:cNvSpPr txBox="1"/>
          <p:nvPr/>
        </p:nvSpPr>
        <p:spPr>
          <a:xfrm>
            <a:off x="2748526" y="2183370"/>
            <a:ext cx="1260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Grid</a:t>
            </a:r>
          </a:p>
        </p:txBody>
      </p:sp>
      <p:sp>
        <p:nvSpPr>
          <p:cNvPr id="12" name="Textfeld 5">
            <a:extLst>
              <a:ext uri="{FF2B5EF4-FFF2-40B4-BE49-F238E27FC236}">
                <a16:creationId xmlns:a16="http://schemas.microsoft.com/office/drawing/2014/main" id="{244E3445-9BCD-F203-72F6-12D49C0BC868}"/>
              </a:ext>
            </a:extLst>
          </p:cNvPr>
          <p:cNvSpPr txBox="1"/>
          <p:nvPr/>
        </p:nvSpPr>
        <p:spPr>
          <a:xfrm>
            <a:off x="2520821" y="2973402"/>
            <a:ext cx="1715411" cy="46166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Holm et al.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64D70DF-5F42-113A-79E7-DDA969AE59B0}"/>
              </a:ext>
            </a:extLst>
          </p:cNvPr>
          <p:cNvCxnSpPr>
            <a:cxnSpLocks/>
          </p:cNvCxnSpPr>
          <p:nvPr/>
        </p:nvCxnSpPr>
        <p:spPr bwMode="auto">
          <a:xfrm>
            <a:off x="1410165" y="2382276"/>
            <a:ext cx="1306891" cy="143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8DDCEF8-4E11-A9DC-BAB2-8ADCF490CF02}"/>
              </a:ext>
            </a:extLst>
          </p:cNvPr>
          <p:cNvCxnSpPr>
            <a:cxnSpLocks/>
          </p:cNvCxnSpPr>
          <p:nvPr/>
        </p:nvCxnSpPr>
        <p:spPr bwMode="auto">
          <a:xfrm>
            <a:off x="3110832" y="2644417"/>
            <a:ext cx="0" cy="3146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9103465-EFEC-F2DF-6D14-6F41396D8560}"/>
              </a:ext>
            </a:extLst>
          </p:cNvPr>
          <p:cNvCxnSpPr>
            <a:cxnSpLocks/>
          </p:cNvCxnSpPr>
          <p:nvPr/>
        </p:nvCxnSpPr>
        <p:spPr bwMode="auto">
          <a:xfrm flipV="1">
            <a:off x="3474818" y="2644417"/>
            <a:ext cx="0" cy="3146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7690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131" grpId="0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114" grpId="0" animBg="1"/>
      <p:bldP spid="132" grpId="0" animBg="1"/>
      <p:bldP spid="133" grpId="0"/>
      <p:bldP spid="133" grpId="1"/>
      <p:bldP spid="134" grpId="0" animBg="1"/>
      <p:bldP spid="134" grpId="1" animBg="1"/>
      <p:bldP spid="135" grpId="0"/>
      <p:bldP spid="135" grpId="1"/>
      <p:bldP spid="136" grpId="0" animBg="1"/>
      <p:bldP spid="137" grpId="0" animBg="1"/>
      <p:bldP spid="13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5B99B-FF37-FAAB-7A5E-9DC394B73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11FE5B7-6D70-6191-BB7F-334CCCD76453}"/>
              </a:ext>
            </a:extLst>
          </p:cNvPr>
          <p:cNvSpPr/>
          <p:nvPr/>
        </p:nvSpPr>
        <p:spPr>
          <a:xfrm>
            <a:off x="6273900" y="3833793"/>
            <a:ext cx="1261417" cy="1261406"/>
          </a:xfrm>
          <a:custGeom>
            <a:avLst/>
            <a:gdLst>
              <a:gd name="connsiteX0" fmla="*/ 1261418 w 1261417"/>
              <a:gd name="connsiteY0" fmla="*/ 630703 h 1261406"/>
              <a:gd name="connsiteX1" fmla="*/ 630714 w 1261417"/>
              <a:gd name="connsiteY1" fmla="*/ 0 h 1261406"/>
              <a:gd name="connsiteX2" fmla="*/ 0 w 1261417"/>
              <a:gd name="connsiteY2" fmla="*/ 630703 h 1261406"/>
              <a:gd name="connsiteX3" fmla="*/ 630714 w 1261417"/>
              <a:gd name="connsiteY3" fmla="*/ 1261406 h 1261406"/>
              <a:gd name="connsiteX4" fmla="*/ 1261418 w 1261417"/>
              <a:gd name="connsiteY4" fmla="*/ 630703 h 12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17" h="1261406">
                <a:moveTo>
                  <a:pt x="1261418" y="630703"/>
                </a:moveTo>
                <a:cubicBezTo>
                  <a:pt x="1261418" y="282369"/>
                  <a:pt x="979037" y="0"/>
                  <a:pt x="630714" y="0"/>
                </a:cubicBezTo>
                <a:cubicBezTo>
                  <a:pt x="282381" y="0"/>
                  <a:pt x="0" y="282369"/>
                  <a:pt x="0" y="630703"/>
                </a:cubicBezTo>
                <a:cubicBezTo>
                  <a:pt x="0" y="979037"/>
                  <a:pt x="282381" y="1261406"/>
                  <a:pt x="630714" y="1261406"/>
                </a:cubicBezTo>
                <a:cubicBezTo>
                  <a:pt x="979037" y="1261406"/>
                  <a:pt x="1261418" y="979037"/>
                  <a:pt x="1261418" y="630703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023160C-C717-98A4-6869-B1B30D916305}"/>
              </a:ext>
            </a:extLst>
          </p:cNvPr>
          <p:cNvSpPr/>
          <p:nvPr/>
        </p:nvSpPr>
        <p:spPr>
          <a:xfrm>
            <a:off x="7444163" y="5177750"/>
            <a:ext cx="1261417" cy="1261417"/>
          </a:xfrm>
          <a:custGeom>
            <a:avLst/>
            <a:gdLst>
              <a:gd name="connsiteX0" fmla="*/ 1261418 w 1261417"/>
              <a:gd name="connsiteY0" fmla="*/ 630715 h 1261417"/>
              <a:gd name="connsiteX1" fmla="*/ 630714 w 1261417"/>
              <a:gd name="connsiteY1" fmla="*/ 0 h 1261417"/>
              <a:gd name="connsiteX2" fmla="*/ 0 w 1261417"/>
              <a:gd name="connsiteY2" fmla="*/ 630715 h 1261417"/>
              <a:gd name="connsiteX3" fmla="*/ 630714 w 1261417"/>
              <a:gd name="connsiteY3" fmla="*/ 1261418 h 1261417"/>
              <a:gd name="connsiteX4" fmla="*/ 1261418 w 1261417"/>
              <a:gd name="connsiteY4" fmla="*/ 630715 h 126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17" h="1261417">
                <a:moveTo>
                  <a:pt x="1261418" y="630715"/>
                </a:moveTo>
                <a:cubicBezTo>
                  <a:pt x="1261418" y="282381"/>
                  <a:pt x="979037" y="0"/>
                  <a:pt x="630714" y="0"/>
                </a:cubicBezTo>
                <a:cubicBezTo>
                  <a:pt x="282381" y="0"/>
                  <a:pt x="0" y="282381"/>
                  <a:pt x="0" y="630715"/>
                </a:cubicBezTo>
                <a:cubicBezTo>
                  <a:pt x="0" y="979037"/>
                  <a:pt x="282381" y="1261418"/>
                  <a:pt x="630714" y="1261418"/>
                </a:cubicBezTo>
                <a:cubicBezTo>
                  <a:pt x="979037" y="1261418"/>
                  <a:pt x="1261418" y="979037"/>
                  <a:pt x="1261418" y="630715"/>
                </a:cubicBezTo>
              </a:path>
            </a:pathLst>
          </a:custGeom>
          <a:solidFill>
            <a:schemeClr val="accent5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D959E802-22CF-8B6D-1C88-7C28A68FDA0B}"/>
              </a:ext>
            </a:extLst>
          </p:cNvPr>
          <p:cNvSpPr/>
          <p:nvPr/>
        </p:nvSpPr>
        <p:spPr>
          <a:xfrm>
            <a:off x="7183859" y="4860673"/>
            <a:ext cx="1261417" cy="1261417"/>
          </a:xfrm>
          <a:custGeom>
            <a:avLst/>
            <a:gdLst>
              <a:gd name="connsiteX0" fmla="*/ 1261418 w 1261417"/>
              <a:gd name="connsiteY0" fmla="*/ 630715 h 1261417"/>
              <a:gd name="connsiteX1" fmla="*/ 630714 w 1261417"/>
              <a:gd name="connsiteY1" fmla="*/ 0 h 1261417"/>
              <a:gd name="connsiteX2" fmla="*/ 0 w 1261417"/>
              <a:gd name="connsiteY2" fmla="*/ 630715 h 1261417"/>
              <a:gd name="connsiteX3" fmla="*/ 630714 w 1261417"/>
              <a:gd name="connsiteY3" fmla="*/ 1261418 h 1261417"/>
              <a:gd name="connsiteX4" fmla="*/ 1261418 w 1261417"/>
              <a:gd name="connsiteY4" fmla="*/ 630715 h 126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17" h="1261417">
                <a:moveTo>
                  <a:pt x="1261418" y="630715"/>
                </a:moveTo>
                <a:cubicBezTo>
                  <a:pt x="1261418" y="282381"/>
                  <a:pt x="979037" y="0"/>
                  <a:pt x="630714" y="0"/>
                </a:cubicBezTo>
                <a:cubicBezTo>
                  <a:pt x="282381" y="0"/>
                  <a:pt x="0" y="282381"/>
                  <a:pt x="0" y="630715"/>
                </a:cubicBezTo>
                <a:cubicBezTo>
                  <a:pt x="0" y="979037"/>
                  <a:pt x="282381" y="1261418"/>
                  <a:pt x="630714" y="1261418"/>
                </a:cubicBezTo>
                <a:cubicBezTo>
                  <a:pt x="979037" y="1261418"/>
                  <a:pt x="1261418" y="979037"/>
                  <a:pt x="1261418" y="630715"/>
                </a:cubicBezTo>
              </a:path>
            </a:pathLst>
          </a:custGeom>
          <a:solidFill>
            <a:schemeClr val="accent5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0C1DE34-D438-EF44-46C6-DCD4DAE57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Wolfgang Mulzer –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/>
              <a:t>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A7F940-C12F-CF3E-00B9-91F15D170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Title 76">
            <a:extLst>
              <a:ext uri="{FF2B5EF4-FFF2-40B4-BE49-F238E27FC236}">
                <a16:creationId xmlns:a16="http://schemas.microsoft.com/office/drawing/2014/main" id="{3EFBA1FA-8579-8DDE-78D1-ABE905FE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Connectivity in Unit Disk Graphs</a:t>
            </a:r>
            <a:endParaRPr lang="en-DE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15E72AE-D9C0-C818-2407-90B0B4A8DDA4}"/>
              </a:ext>
            </a:extLst>
          </p:cNvPr>
          <p:cNvSpPr/>
          <p:nvPr/>
        </p:nvSpPr>
        <p:spPr>
          <a:xfrm>
            <a:off x="5601753" y="4854903"/>
            <a:ext cx="1261405" cy="1261417"/>
          </a:xfrm>
          <a:custGeom>
            <a:avLst/>
            <a:gdLst>
              <a:gd name="connsiteX0" fmla="*/ 1261406 w 1261405"/>
              <a:gd name="connsiteY0" fmla="*/ 630715 h 1261417"/>
              <a:gd name="connsiteX1" fmla="*/ 630703 w 1261405"/>
              <a:gd name="connsiteY1" fmla="*/ 0 h 1261417"/>
              <a:gd name="connsiteX2" fmla="*/ 0 w 1261405"/>
              <a:gd name="connsiteY2" fmla="*/ 630715 h 1261417"/>
              <a:gd name="connsiteX3" fmla="*/ 630703 w 1261405"/>
              <a:gd name="connsiteY3" fmla="*/ 1261418 h 1261417"/>
              <a:gd name="connsiteX4" fmla="*/ 1261406 w 1261405"/>
              <a:gd name="connsiteY4" fmla="*/ 630715 h 126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05" h="1261417">
                <a:moveTo>
                  <a:pt x="1261406" y="630715"/>
                </a:moveTo>
                <a:cubicBezTo>
                  <a:pt x="1261406" y="282381"/>
                  <a:pt x="979037" y="0"/>
                  <a:pt x="630703" y="0"/>
                </a:cubicBezTo>
                <a:cubicBezTo>
                  <a:pt x="282381" y="0"/>
                  <a:pt x="0" y="282381"/>
                  <a:pt x="0" y="630715"/>
                </a:cubicBezTo>
                <a:cubicBezTo>
                  <a:pt x="0" y="979037"/>
                  <a:pt x="282381" y="1261418"/>
                  <a:pt x="630703" y="1261418"/>
                </a:cubicBezTo>
                <a:cubicBezTo>
                  <a:pt x="979037" y="1261418"/>
                  <a:pt x="1261406" y="979037"/>
                  <a:pt x="1261406" y="630715"/>
                </a:cubicBezTo>
              </a:path>
            </a:pathLst>
          </a:custGeom>
          <a:solidFill>
            <a:schemeClr val="accent5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A3582E2-E580-B11F-2D05-FDBABA7F3DDE}"/>
              </a:ext>
            </a:extLst>
          </p:cNvPr>
          <p:cNvSpPr/>
          <p:nvPr/>
        </p:nvSpPr>
        <p:spPr>
          <a:xfrm>
            <a:off x="6232337" y="4464902"/>
            <a:ext cx="662720" cy="1020309"/>
          </a:xfrm>
          <a:custGeom>
            <a:avLst/>
            <a:gdLst>
              <a:gd name="connsiteX0" fmla="*/ 662720 w 662720"/>
              <a:gd name="connsiteY0" fmla="*/ 0 h 1020309"/>
              <a:gd name="connsiteX1" fmla="*/ 0 w 662720"/>
              <a:gd name="connsiteY1" fmla="*/ 1020309 h 102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2720" h="1020309">
                <a:moveTo>
                  <a:pt x="662720" y="0"/>
                </a:moveTo>
                <a:lnTo>
                  <a:pt x="0" y="1020309"/>
                </a:lnTo>
              </a:path>
            </a:pathLst>
          </a:custGeom>
          <a:noFill/>
          <a:ln w="27424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2BF56A4-C85E-ED31-FB20-BA5ED2D37428}"/>
              </a:ext>
            </a:extLst>
          </p:cNvPr>
          <p:cNvSpPr/>
          <p:nvPr/>
        </p:nvSpPr>
        <p:spPr>
          <a:xfrm>
            <a:off x="7059962" y="3173113"/>
            <a:ext cx="1261417" cy="1261406"/>
          </a:xfrm>
          <a:custGeom>
            <a:avLst/>
            <a:gdLst>
              <a:gd name="connsiteX0" fmla="*/ 1261417 w 1261417"/>
              <a:gd name="connsiteY0" fmla="*/ 630703 h 1261406"/>
              <a:gd name="connsiteX1" fmla="*/ 630703 w 1261417"/>
              <a:gd name="connsiteY1" fmla="*/ 0 h 1261406"/>
              <a:gd name="connsiteX2" fmla="*/ 0 w 1261417"/>
              <a:gd name="connsiteY2" fmla="*/ 630703 h 1261406"/>
              <a:gd name="connsiteX3" fmla="*/ 630703 w 1261417"/>
              <a:gd name="connsiteY3" fmla="*/ 1261406 h 1261406"/>
              <a:gd name="connsiteX4" fmla="*/ 1261417 w 1261417"/>
              <a:gd name="connsiteY4" fmla="*/ 630703 h 12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17" h="1261406">
                <a:moveTo>
                  <a:pt x="1261417" y="630703"/>
                </a:moveTo>
                <a:cubicBezTo>
                  <a:pt x="1261417" y="282381"/>
                  <a:pt x="979037" y="0"/>
                  <a:pt x="630703" y="0"/>
                </a:cubicBezTo>
                <a:cubicBezTo>
                  <a:pt x="282381" y="0"/>
                  <a:pt x="0" y="282381"/>
                  <a:pt x="0" y="630703"/>
                </a:cubicBezTo>
                <a:cubicBezTo>
                  <a:pt x="0" y="979037"/>
                  <a:pt x="282381" y="1261406"/>
                  <a:pt x="630703" y="1261406"/>
                </a:cubicBezTo>
                <a:cubicBezTo>
                  <a:pt x="979037" y="1261406"/>
                  <a:pt x="1261417" y="979037"/>
                  <a:pt x="1261417" y="630703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8723EF1-34BE-819E-24E5-43660F02E64E}"/>
              </a:ext>
            </a:extLst>
          </p:cNvPr>
          <p:cNvSpPr/>
          <p:nvPr/>
        </p:nvSpPr>
        <p:spPr>
          <a:xfrm>
            <a:off x="5573010" y="3237764"/>
            <a:ext cx="1261406" cy="1261406"/>
          </a:xfrm>
          <a:custGeom>
            <a:avLst/>
            <a:gdLst>
              <a:gd name="connsiteX0" fmla="*/ 1261406 w 1261406"/>
              <a:gd name="connsiteY0" fmla="*/ 630703 h 1261406"/>
              <a:gd name="connsiteX1" fmla="*/ 630703 w 1261406"/>
              <a:gd name="connsiteY1" fmla="*/ 0 h 1261406"/>
              <a:gd name="connsiteX2" fmla="*/ 0 w 1261406"/>
              <a:gd name="connsiteY2" fmla="*/ 630703 h 1261406"/>
              <a:gd name="connsiteX3" fmla="*/ 630703 w 1261406"/>
              <a:gd name="connsiteY3" fmla="*/ 1261406 h 1261406"/>
              <a:gd name="connsiteX4" fmla="*/ 1261406 w 1261406"/>
              <a:gd name="connsiteY4" fmla="*/ 630703 h 12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06" h="1261406">
                <a:moveTo>
                  <a:pt x="1261406" y="630703"/>
                </a:moveTo>
                <a:cubicBezTo>
                  <a:pt x="1261406" y="282380"/>
                  <a:pt x="979025" y="0"/>
                  <a:pt x="630703" y="0"/>
                </a:cubicBezTo>
                <a:cubicBezTo>
                  <a:pt x="282369" y="0"/>
                  <a:pt x="0" y="282380"/>
                  <a:pt x="0" y="630703"/>
                </a:cubicBezTo>
                <a:cubicBezTo>
                  <a:pt x="0" y="979037"/>
                  <a:pt x="282369" y="1261406"/>
                  <a:pt x="630703" y="1261406"/>
                </a:cubicBezTo>
                <a:cubicBezTo>
                  <a:pt x="979025" y="1261406"/>
                  <a:pt x="1261406" y="979037"/>
                  <a:pt x="1261406" y="630703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68C259E-25CD-87E2-C5C9-C700D3CC4CE9}"/>
              </a:ext>
            </a:extLst>
          </p:cNvPr>
          <p:cNvSpPr/>
          <p:nvPr/>
        </p:nvSpPr>
        <p:spPr>
          <a:xfrm>
            <a:off x="1155475" y="506282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80FB2B9-72D1-8749-E2C9-22A72BF6F498}"/>
              </a:ext>
            </a:extLst>
          </p:cNvPr>
          <p:cNvSpPr/>
          <p:nvPr/>
        </p:nvSpPr>
        <p:spPr>
          <a:xfrm>
            <a:off x="1155475" y="3691656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CE635-3092-FD61-1B4D-69B4918B4095}"/>
              </a:ext>
            </a:extLst>
          </p:cNvPr>
          <p:cNvSpPr>
            <a:spLocks noChangeAspect="1"/>
          </p:cNvSpPr>
          <p:nvPr/>
        </p:nvSpPr>
        <p:spPr>
          <a:xfrm>
            <a:off x="1403749" y="3906230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A152C78-80C2-9E0A-19B6-B8B7997297AC}"/>
              </a:ext>
            </a:extLst>
          </p:cNvPr>
          <p:cNvSpPr>
            <a:spLocks noChangeAspect="1"/>
          </p:cNvSpPr>
          <p:nvPr/>
        </p:nvSpPr>
        <p:spPr>
          <a:xfrm>
            <a:off x="1402603" y="5277354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B0AA362-E9BE-DA91-6B0F-BBC84EC9E2C4}"/>
              </a:ext>
            </a:extLst>
          </p:cNvPr>
          <p:cNvSpPr/>
          <p:nvPr/>
        </p:nvSpPr>
        <p:spPr>
          <a:xfrm flipH="1" flipV="1">
            <a:off x="1533380" y="4003779"/>
            <a:ext cx="0" cy="1329383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E327FA3-01C1-3B67-C9CC-4447BFAE6A53}"/>
              </a:ext>
            </a:extLst>
          </p:cNvPr>
          <p:cNvSpPr/>
          <p:nvPr/>
        </p:nvSpPr>
        <p:spPr>
          <a:xfrm>
            <a:off x="4965915" y="5210086"/>
            <a:ext cx="1261406" cy="1261409"/>
          </a:xfrm>
          <a:custGeom>
            <a:avLst/>
            <a:gdLst>
              <a:gd name="connsiteX0" fmla="*/ 1261406 w 1261406"/>
              <a:gd name="connsiteY0" fmla="*/ 630703 h 1261409"/>
              <a:gd name="connsiteX1" fmla="*/ 630703 w 1261406"/>
              <a:gd name="connsiteY1" fmla="*/ 0 h 1261409"/>
              <a:gd name="connsiteX2" fmla="*/ 0 w 1261406"/>
              <a:gd name="connsiteY2" fmla="*/ 630703 h 1261409"/>
              <a:gd name="connsiteX3" fmla="*/ 630703 w 1261406"/>
              <a:gd name="connsiteY3" fmla="*/ 1261410 h 1261409"/>
              <a:gd name="connsiteX4" fmla="*/ 1261406 w 1261406"/>
              <a:gd name="connsiteY4" fmla="*/ 630703 h 126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06" h="1261409">
                <a:moveTo>
                  <a:pt x="1261406" y="630703"/>
                </a:moveTo>
                <a:cubicBezTo>
                  <a:pt x="1261406" y="282369"/>
                  <a:pt x="979037" y="0"/>
                  <a:pt x="630703" y="0"/>
                </a:cubicBezTo>
                <a:cubicBezTo>
                  <a:pt x="282369" y="0"/>
                  <a:pt x="0" y="282369"/>
                  <a:pt x="0" y="630703"/>
                </a:cubicBezTo>
                <a:cubicBezTo>
                  <a:pt x="0" y="979037"/>
                  <a:pt x="282369" y="1261410"/>
                  <a:pt x="630703" y="1261410"/>
                </a:cubicBezTo>
                <a:cubicBezTo>
                  <a:pt x="979037" y="1261410"/>
                  <a:pt x="1261406" y="979037"/>
                  <a:pt x="1261406" y="630703"/>
                </a:cubicBezTo>
              </a:path>
            </a:pathLst>
          </a:custGeom>
          <a:solidFill>
            <a:schemeClr val="accent5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0CECB18-F55E-5F08-DAAF-5F48203C6CA9}"/>
              </a:ext>
            </a:extLst>
          </p:cNvPr>
          <p:cNvSpPr>
            <a:spLocks noChangeAspect="1"/>
          </p:cNvSpPr>
          <p:nvPr/>
        </p:nvSpPr>
        <p:spPr>
          <a:xfrm>
            <a:off x="5517641" y="5761813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14 w 157939"/>
              <a:gd name="connsiteY1" fmla="*/ 396 h 157939"/>
              <a:gd name="connsiteX2" fmla="*/ 396 w 157939"/>
              <a:gd name="connsiteY2" fmla="*/ 71126 h 157939"/>
              <a:gd name="connsiteX3" fmla="*/ 71125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11" y="4727"/>
                  <a:pt x="86814" y="396"/>
                </a:cubicBezTo>
                <a:cubicBezTo>
                  <a:pt x="43416" y="-3934"/>
                  <a:pt x="4727" y="27728"/>
                  <a:pt x="396" y="71126"/>
                </a:cubicBezTo>
                <a:cubicBezTo>
                  <a:pt x="-3935" y="114523"/>
                  <a:pt x="27739" y="153213"/>
                  <a:pt x="71125" y="157543"/>
                </a:cubicBezTo>
                <a:cubicBezTo>
                  <a:pt x="114523" y="161874"/>
                  <a:pt x="153213" y="130200"/>
                  <a:pt x="157543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691C512-1B13-4386-9572-0A583332CC74}"/>
              </a:ext>
            </a:extLst>
          </p:cNvPr>
          <p:cNvSpPr/>
          <p:nvPr/>
        </p:nvSpPr>
        <p:spPr>
          <a:xfrm>
            <a:off x="6194264" y="5350151"/>
            <a:ext cx="1261405" cy="1261416"/>
          </a:xfrm>
          <a:custGeom>
            <a:avLst/>
            <a:gdLst>
              <a:gd name="connsiteX0" fmla="*/ 1261406 w 1261405"/>
              <a:gd name="connsiteY0" fmla="*/ 630715 h 1261416"/>
              <a:gd name="connsiteX1" fmla="*/ 630703 w 1261405"/>
              <a:gd name="connsiteY1" fmla="*/ 0 h 1261416"/>
              <a:gd name="connsiteX2" fmla="*/ 0 w 1261405"/>
              <a:gd name="connsiteY2" fmla="*/ 630715 h 1261416"/>
              <a:gd name="connsiteX3" fmla="*/ 630703 w 1261405"/>
              <a:gd name="connsiteY3" fmla="*/ 1261417 h 1261416"/>
              <a:gd name="connsiteX4" fmla="*/ 1261406 w 1261405"/>
              <a:gd name="connsiteY4" fmla="*/ 630715 h 126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05" h="1261416">
                <a:moveTo>
                  <a:pt x="1261406" y="630715"/>
                </a:moveTo>
                <a:cubicBezTo>
                  <a:pt x="1261406" y="282381"/>
                  <a:pt x="979037" y="0"/>
                  <a:pt x="630703" y="0"/>
                </a:cubicBezTo>
                <a:cubicBezTo>
                  <a:pt x="282381" y="0"/>
                  <a:pt x="0" y="282381"/>
                  <a:pt x="0" y="630715"/>
                </a:cubicBezTo>
                <a:cubicBezTo>
                  <a:pt x="0" y="979040"/>
                  <a:pt x="282381" y="1261417"/>
                  <a:pt x="630703" y="1261417"/>
                </a:cubicBezTo>
                <a:cubicBezTo>
                  <a:pt x="979037" y="1261417"/>
                  <a:pt x="1261406" y="979040"/>
                  <a:pt x="1261406" y="630715"/>
                </a:cubicBezTo>
              </a:path>
            </a:pathLst>
          </a:custGeom>
          <a:solidFill>
            <a:schemeClr val="accent5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D36C58B-8AB8-7225-523F-11C5E0A3E3E9}"/>
              </a:ext>
            </a:extLst>
          </p:cNvPr>
          <p:cNvSpPr>
            <a:spLocks noChangeAspect="1"/>
          </p:cNvSpPr>
          <p:nvPr/>
        </p:nvSpPr>
        <p:spPr>
          <a:xfrm>
            <a:off x="6746002" y="5901878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03 w 157939"/>
              <a:gd name="connsiteY1" fmla="*/ 396 h 157939"/>
              <a:gd name="connsiteX2" fmla="*/ 396 w 157939"/>
              <a:gd name="connsiteY2" fmla="*/ 71125 h 157939"/>
              <a:gd name="connsiteX3" fmla="*/ 71126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00" y="4727"/>
                  <a:pt x="86803" y="396"/>
                </a:cubicBezTo>
                <a:cubicBezTo>
                  <a:pt x="43417" y="-3935"/>
                  <a:pt x="4727" y="27739"/>
                  <a:pt x="396" y="71125"/>
                </a:cubicBezTo>
                <a:cubicBezTo>
                  <a:pt x="-3934" y="114523"/>
                  <a:pt x="27728" y="153213"/>
                  <a:pt x="71126" y="157543"/>
                </a:cubicBezTo>
                <a:cubicBezTo>
                  <a:pt x="114523" y="161874"/>
                  <a:pt x="153213" y="130211"/>
                  <a:pt x="157543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AADF0CC-39C0-65C0-F269-0D22C1D22ACA}"/>
              </a:ext>
            </a:extLst>
          </p:cNvPr>
          <p:cNvSpPr>
            <a:spLocks noChangeAspect="1"/>
          </p:cNvSpPr>
          <p:nvPr/>
        </p:nvSpPr>
        <p:spPr>
          <a:xfrm>
            <a:off x="7995902" y="5729476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14 w 157939"/>
              <a:gd name="connsiteY1" fmla="*/ 396 h 157939"/>
              <a:gd name="connsiteX2" fmla="*/ 396 w 157939"/>
              <a:gd name="connsiteY2" fmla="*/ 71125 h 157939"/>
              <a:gd name="connsiteX3" fmla="*/ 71137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11" y="4727"/>
                  <a:pt x="86814" y="396"/>
                </a:cubicBezTo>
                <a:cubicBezTo>
                  <a:pt x="43416" y="-3935"/>
                  <a:pt x="4726" y="27739"/>
                  <a:pt x="396" y="71125"/>
                </a:cubicBezTo>
                <a:cubicBezTo>
                  <a:pt x="-3935" y="114523"/>
                  <a:pt x="27740" y="153213"/>
                  <a:pt x="71137" y="157543"/>
                </a:cubicBezTo>
                <a:cubicBezTo>
                  <a:pt x="114523" y="161874"/>
                  <a:pt x="153212" y="130211"/>
                  <a:pt x="157543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D0ADFA8-DBED-6D27-FA92-8923A51E95DE}"/>
              </a:ext>
            </a:extLst>
          </p:cNvPr>
          <p:cNvSpPr>
            <a:spLocks noChangeAspect="1"/>
          </p:cNvSpPr>
          <p:nvPr/>
        </p:nvSpPr>
        <p:spPr>
          <a:xfrm>
            <a:off x="7611700" y="3724840"/>
            <a:ext cx="183600" cy="183600"/>
          </a:xfrm>
          <a:custGeom>
            <a:avLst/>
            <a:gdLst>
              <a:gd name="connsiteX0" fmla="*/ 157543 w 157939"/>
              <a:gd name="connsiteY0" fmla="*/ 86803 h 157939"/>
              <a:gd name="connsiteX1" fmla="*/ 86803 w 157939"/>
              <a:gd name="connsiteY1" fmla="*/ 396 h 157939"/>
              <a:gd name="connsiteX2" fmla="*/ 396 w 157939"/>
              <a:gd name="connsiteY2" fmla="*/ 71126 h 157939"/>
              <a:gd name="connsiteX3" fmla="*/ 71126 w 157939"/>
              <a:gd name="connsiteY3" fmla="*/ 157543 h 157939"/>
              <a:gd name="connsiteX4" fmla="*/ 157543 w 157939"/>
              <a:gd name="connsiteY4" fmla="*/ 86803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03"/>
                </a:moveTo>
                <a:cubicBezTo>
                  <a:pt x="161874" y="43417"/>
                  <a:pt x="130200" y="4727"/>
                  <a:pt x="86803" y="396"/>
                </a:cubicBezTo>
                <a:cubicBezTo>
                  <a:pt x="43417" y="-3934"/>
                  <a:pt x="4727" y="27728"/>
                  <a:pt x="396" y="71126"/>
                </a:cubicBezTo>
                <a:cubicBezTo>
                  <a:pt x="-3934" y="114523"/>
                  <a:pt x="27728" y="153213"/>
                  <a:pt x="71126" y="157543"/>
                </a:cubicBezTo>
                <a:cubicBezTo>
                  <a:pt x="114523" y="161874"/>
                  <a:pt x="153213" y="130200"/>
                  <a:pt x="157543" y="86803"/>
                </a:cubicBezTo>
              </a:path>
            </a:pathLst>
          </a:custGeom>
          <a:solidFill>
            <a:srgbClr val="0000FF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A77A2F5-4584-7A81-2DE2-36B1F9D108BC}"/>
              </a:ext>
            </a:extLst>
          </p:cNvPr>
          <p:cNvSpPr>
            <a:spLocks noChangeAspect="1"/>
          </p:cNvSpPr>
          <p:nvPr/>
        </p:nvSpPr>
        <p:spPr>
          <a:xfrm>
            <a:off x="6816069" y="4385926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14 w 157939"/>
              <a:gd name="connsiteY1" fmla="*/ 396 h 157939"/>
              <a:gd name="connsiteX2" fmla="*/ 396 w 157939"/>
              <a:gd name="connsiteY2" fmla="*/ 71126 h 157939"/>
              <a:gd name="connsiteX3" fmla="*/ 71137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11" y="4727"/>
                  <a:pt x="86814" y="396"/>
                </a:cubicBezTo>
                <a:cubicBezTo>
                  <a:pt x="43416" y="-3935"/>
                  <a:pt x="4726" y="27728"/>
                  <a:pt x="396" y="71126"/>
                </a:cubicBezTo>
                <a:cubicBezTo>
                  <a:pt x="-3935" y="114523"/>
                  <a:pt x="27740" y="153213"/>
                  <a:pt x="71137" y="157543"/>
                </a:cubicBezTo>
                <a:cubicBezTo>
                  <a:pt x="114535" y="161874"/>
                  <a:pt x="153224" y="130200"/>
                  <a:pt x="157543" y="86814"/>
                </a:cubicBezTo>
              </a:path>
            </a:pathLst>
          </a:custGeom>
          <a:solidFill>
            <a:srgbClr val="0000FF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B55AB13-E66A-97B7-2EA6-330C6BB95BE5}"/>
              </a:ext>
            </a:extLst>
          </p:cNvPr>
          <p:cNvSpPr>
            <a:spLocks noChangeAspect="1"/>
          </p:cNvSpPr>
          <p:nvPr/>
        </p:nvSpPr>
        <p:spPr>
          <a:xfrm>
            <a:off x="6124737" y="3789490"/>
            <a:ext cx="183600" cy="183600"/>
          </a:xfrm>
          <a:custGeom>
            <a:avLst/>
            <a:gdLst>
              <a:gd name="connsiteX0" fmla="*/ 157544 w 157939"/>
              <a:gd name="connsiteY0" fmla="*/ 86803 h 157939"/>
              <a:gd name="connsiteX1" fmla="*/ 86814 w 157939"/>
              <a:gd name="connsiteY1" fmla="*/ 396 h 157939"/>
              <a:gd name="connsiteX2" fmla="*/ 396 w 157939"/>
              <a:gd name="connsiteY2" fmla="*/ 71125 h 157939"/>
              <a:gd name="connsiteX3" fmla="*/ 71137 w 157939"/>
              <a:gd name="connsiteY3" fmla="*/ 157543 h 157939"/>
              <a:gd name="connsiteX4" fmla="*/ 157544 w 157939"/>
              <a:gd name="connsiteY4" fmla="*/ 86803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4" y="86803"/>
                </a:moveTo>
                <a:cubicBezTo>
                  <a:pt x="161874" y="43417"/>
                  <a:pt x="130211" y="4727"/>
                  <a:pt x="86814" y="396"/>
                </a:cubicBezTo>
                <a:cubicBezTo>
                  <a:pt x="43417" y="-3935"/>
                  <a:pt x="4727" y="27728"/>
                  <a:pt x="396" y="71125"/>
                </a:cubicBezTo>
                <a:cubicBezTo>
                  <a:pt x="-3934" y="114523"/>
                  <a:pt x="27740" y="153213"/>
                  <a:pt x="71137" y="157543"/>
                </a:cubicBezTo>
                <a:cubicBezTo>
                  <a:pt x="114534" y="161874"/>
                  <a:pt x="153225" y="130200"/>
                  <a:pt x="157544" y="86803"/>
                </a:cubicBezTo>
              </a:path>
            </a:pathLst>
          </a:custGeom>
          <a:solidFill>
            <a:srgbClr val="0000FF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0497D87-73EE-F2E1-D38D-05D69F2A3D90}"/>
              </a:ext>
            </a:extLst>
          </p:cNvPr>
          <p:cNvCxnSpPr>
            <a:cxnSpLocks/>
          </p:cNvCxnSpPr>
          <p:nvPr/>
        </p:nvCxnSpPr>
        <p:spPr bwMode="auto">
          <a:xfrm>
            <a:off x="1844310" y="4649340"/>
            <a:ext cx="904206" cy="0"/>
          </a:xfrm>
          <a:prstGeom prst="straightConnector1">
            <a:avLst/>
          </a:prstGeom>
          <a:solidFill>
            <a:schemeClr val="accent1"/>
          </a:solidFill>
          <a:ln w="952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6" name="Textfeld 5">
            <a:extLst>
              <a:ext uri="{FF2B5EF4-FFF2-40B4-BE49-F238E27FC236}">
                <a16:creationId xmlns:a16="http://schemas.microsoft.com/office/drawing/2014/main" id="{F49F1970-C1FC-F2B4-9254-6C0573F58B93}"/>
              </a:ext>
            </a:extLst>
          </p:cNvPr>
          <p:cNvSpPr txBox="1"/>
          <p:nvPr/>
        </p:nvSpPr>
        <p:spPr>
          <a:xfrm>
            <a:off x="2748516" y="3808508"/>
            <a:ext cx="191453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matching </a:t>
            </a:r>
            <a:r>
              <a:rPr lang="en-US" sz="2400" dirty="0">
                <a:solidFill>
                  <a:schemeClr val="accent1"/>
                </a:solidFill>
              </a:rPr>
              <a:t>M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 </a:t>
            </a:r>
          </a:p>
        </p:txBody>
      </p:sp>
      <p:sp>
        <p:nvSpPr>
          <p:cNvPr id="37" name="Textfeld 5">
            <a:extLst>
              <a:ext uri="{FF2B5EF4-FFF2-40B4-BE49-F238E27FC236}">
                <a16:creationId xmlns:a16="http://schemas.microsoft.com/office/drawing/2014/main" id="{30C2113E-AB88-713C-F8B0-ED092E7596E9}"/>
              </a:ext>
            </a:extLst>
          </p:cNvPr>
          <p:cNvSpPr txBox="1"/>
          <p:nvPr/>
        </p:nvSpPr>
        <p:spPr>
          <a:xfrm>
            <a:off x="2723927" y="4214212"/>
            <a:ext cx="154001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M </a:t>
            </a:r>
            <a:r>
              <a:rPr lang="en-US" sz="2400" dirty="0">
                <a:solidFill>
                  <a:schemeClr val="accent1"/>
                </a:solidFill>
                <a:sym typeface="Symbol" panose="05050102010706020507" pitchFamily="18" charset="2"/>
              </a:rPr>
              <a:t> 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0494698-F849-5AE9-B52E-63641C3F2E19}"/>
              </a:ext>
            </a:extLst>
          </p:cNvPr>
          <p:cNvSpPr/>
          <p:nvPr/>
        </p:nvSpPr>
        <p:spPr>
          <a:xfrm>
            <a:off x="2941479" y="4737198"/>
            <a:ext cx="147160" cy="916363"/>
          </a:xfrm>
          <a:custGeom>
            <a:avLst/>
            <a:gdLst>
              <a:gd name="connsiteX0" fmla="*/ 0 w 147160"/>
              <a:gd name="connsiteY0" fmla="*/ 0 h 916363"/>
              <a:gd name="connsiteX1" fmla="*/ 147161 w 147160"/>
              <a:gd name="connsiteY1" fmla="*/ 916363 h 91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160" h="916363">
                <a:moveTo>
                  <a:pt x="0" y="0"/>
                </a:moveTo>
                <a:lnTo>
                  <a:pt x="147161" y="916363"/>
                </a:lnTo>
              </a:path>
            </a:pathLst>
          </a:custGeom>
          <a:noFill/>
          <a:ln w="27424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146495E-625F-C3E3-FF92-70289E8427CA}"/>
              </a:ext>
            </a:extLst>
          </p:cNvPr>
          <p:cNvSpPr/>
          <p:nvPr/>
        </p:nvSpPr>
        <p:spPr>
          <a:xfrm>
            <a:off x="3469004" y="4683323"/>
            <a:ext cx="380807" cy="981013"/>
          </a:xfrm>
          <a:custGeom>
            <a:avLst/>
            <a:gdLst>
              <a:gd name="connsiteX0" fmla="*/ 380808 w 380807"/>
              <a:gd name="connsiteY0" fmla="*/ 0 h 981013"/>
              <a:gd name="connsiteX1" fmla="*/ 0 w 380807"/>
              <a:gd name="connsiteY1" fmla="*/ 981014 h 9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807" h="981013">
                <a:moveTo>
                  <a:pt x="380808" y="0"/>
                </a:moveTo>
                <a:lnTo>
                  <a:pt x="0" y="981014"/>
                </a:lnTo>
              </a:path>
            </a:pathLst>
          </a:custGeom>
          <a:noFill/>
          <a:ln w="27424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B1A87688-6FAE-C599-214E-96C9CD877342}"/>
              </a:ext>
            </a:extLst>
          </p:cNvPr>
          <p:cNvSpPr>
            <a:spLocks noChangeAspect="1"/>
          </p:cNvSpPr>
          <p:nvPr/>
        </p:nvSpPr>
        <p:spPr>
          <a:xfrm>
            <a:off x="3390016" y="5585360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14 w 157939"/>
              <a:gd name="connsiteY1" fmla="*/ 396 h 157939"/>
              <a:gd name="connsiteX2" fmla="*/ 396 w 157939"/>
              <a:gd name="connsiteY2" fmla="*/ 71137 h 157939"/>
              <a:gd name="connsiteX3" fmla="*/ 71137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23"/>
                  <a:pt x="27739" y="153213"/>
                  <a:pt x="71137" y="157543"/>
                </a:cubicBezTo>
                <a:cubicBezTo>
                  <a:pt x="114523" y="161874"/>
                  <a:pt x="153213" y="130212"/>
                  <a:pt x="157543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6CF80D9-B2E7-2A6D-C727-D1A165C28A6D}"/>
              </a:ext>
            </a:extLst>
          </p:cNvPr>
          <p:cNvSpPr>
            <a:spLocks noChangeAspect="1"/>
          </p:cNvSpPr>
          <p:nvPr/>
        </p:nvSpPr>
        <p:spPr>
          <a:xfrm>
            <a:off x="3770847" y="4604336"/>
            <a:ext cx="183600" cy="183600"/>
          </a:xfrm>
          <a:custGeom>
            <a:avLst/>
            <a:gdLst>
              <a:gd name="connsiteX0" fmla="*/ 157544 w 157940"/>
              <a:gd name="connsiteY0" fmla="*/ 86814 h 157950"/>
              <a:gd name="connsiteX1" fmla="*/ 86803 w 157940"/>
              <a:gd name="connsiteY1" fmla="*/ 396 h 157950"/>
              <a:gd name="connsiteX2" fmla="*/ 396 w 157940"/>
              <a:gd name="connsiteY2" fmla="*/ 71137 h 157950"/>
              <a:gd name="connsiteX3" fmla="*/ 71126 w 157940"/>
              <a:gd name="connsiteY3" fmla="*/ 157555 h 157950"/>
              <a:gd name="connsiteX4" fmla="*/ 157544 w 157940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0" h="157950">
                <a:moveTo>
                  <a:pt x="157544" y="86814"/>
                </a:moveTo>
                <a:cubicBezTo>
                  <a:pt x="161874" y="43417"/>
                  <a:pt x="130201" y="4727"/>
                  <a:pt x="86803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4"/>
                  <a:pt x="27728" y="153224"/>
                  <a:pt x="71126" y="157555"/>
                </a:cubicBezTo>
                <a:cubicBezTo>
                  <a:pt x="114523" y="161886"/>
                  <a:pt x="153213" y="130212"/>
                  <a:pt x="157544" y="86814"/>
                </a:cubicBezTo>
              </a:path>
            </a:pathLst>
          </a:custGeom>
          <a:solidFill>
            <a:srgbClr val="0000FF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49DB008-8913-6ED9-15E1-A38D7B26258F}"/>
              </a:ext>
            </a:extLst>
          </p:cNvPr>
          <p:cNvSpPr>
            <a:spLocks noChangeAspect="1"/>
          </p:cNvSpPr>
          <p:nvPr/>
        </p:nvSpPr>
        <p:spPr>
          <a:xfrm>
            <a:off x="2862503" y="4658211"/>
            <a:ext cx="183600" cy="183600"/>
          </a:xfrm>
          <a:custGeom>
            <a:avLst/>
            <a:gdLst>
              <a:gd name="connsiteX0" fmla="*/ 157555 w 157949"/>
              <a:gd name="connsiteY0" fmla="*/ 86814 h 157950"/>
              <a:gd name="connsiteX1" fmla="*/ 86814 w 157949"/>
              <a:gd name="connsiteY1" fmla="*/ 396 h 157950"/>
              <a:gd name="connsiteX2" fmla="*/ 396 w 157949"/>
              <a:gd name="connsiteY2" fmla="*/ 71137 h 157950"/>
              <a:gd name="connsiteX3" fmla="*/ 71137 w 157949"/>
              <a:gd name="connsiteY3" fmla="*/ 157555 h 157950"/>
              <a:gd name="connsiteX4" fmla="*/ 157555 w 157949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9" h="157950">
                <a:moveTo>
                  <a:pt x="157555" y="86814"/>
                </a:moveTo>
                <a:cubicBezTo>
                  <a:pt x="161874" y="43417"/>
                  <a:pt x="130211" y="4727"/>
                  <a:pt x="86814" y="396"/>
                </a:cubicBezTo>
                <a:cubicBezTo>
                  <a:pt x="43416" y="-3935"/>
                  <a:pt x="4727" y="27739"/>
                  <a:pt x="396" y="71137"/>
                </a:cubicBezTo>
                <a:cubicBezTo>
                  <a:pt x="-3934" y="114534"/>
                  <a:pt x="27740" y="153224"/>
                  <a:pt x="71137" y="157555"/>
                </a:cubicBezTo>
                <a:cubicBezTo>
                  <a:pt x="114534" y="161885"/>
                  <a:pt x="153224" y="130211"/>
                  <a:pt x="157555" y="86814"/>
                </a:cubicBezTo>
              </a:path>
            </a:pathLst>
          </a:custGeom>
          <a:solidFill>
            <a:srgbClr val="0000FF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F45A3D2-FE04-1455-3174-8BCD9631A7CC}"/>
              </a:ext>
            </a:extLst>
          </p:cNvPr>
          <p:cNvSpPr>
            <a:spLocks noChangeAspect="1"/>
          </p:cNvSpPr>
          <p:nvPr/>
        </p:nvSpPr>
        <p:spPr>
          <a:xfrm>
            <a:off x="3009664" y="5574585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03 w 157939"/>
              <a:gd name="connsiteY1" fmla="*/ 396 h 157939"/>
              <a:gd name="connsiteX2" fmla="*/ 396 w 157939"/>
              <a:gd name="connsiteY2" fmla="*/ 71137 h 157939"/>
              <a:gd name="connsiteX3" fmla="*/ 71126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00" y="4727"/>
                  <a:pt x="86803" y="396"/>
                </a:cubicBezTo>
                <a:cubicBezTo>
                  <a:pt x="43405" y="-3934"/>
                  <a:pt x="4727" y="27739"/>
                  <a:pt x="396" y="71137"/>
                </a:cubicBezTo>
                <a:cubicBezTo>
                  <a:pt x="-3934" y="114523"/>
                  <a:pt x="27728" y="153213"/>
                  <a:pt x="71126" y="157543"/>
                </a:cubicBezTo>
                <a:cubicBezTo>
                  <a:pt x="114523" y="161874"/>
                  <a:pt x="153213" y="130211"/>
                  <a:pt x="157543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2785EE3-1CAA-9428-B877-E4AE395D3613}"/>
              </a:ext>
            </a:extLst>
          </p:cNvPr>
          <p:cNvSpPr>
            <a:spLocks noChangeAspect="1"/>
          </p:cNvSpPr>
          <p:nvPr/>
        </p:nvSpPr>
        <p:spPr>
          <a:xfrm>
            <a:off x="7745688" y="5411028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14 w 157939"/>
              <a:gd name="connsiteY1" fmla="*/ 396 h 157939"/>
              <a:gd name="connsiteX2" fmla="*/ 396 w 157939"/>
              <a:gd name="connsiteY2" fmla="*/ 71125 h 157939"/>
              <a:gd name="connsiteX3" fmla="*/ 71137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11" y="4727"/>
                  <a:pt x="86814" y="396"/>
                </a:cubicBezTo>
                <a:cubicBezTo>
                  <a:pt x="43416" y="-3935"/>
                  <a:pt x="4726" y="27739"/>
                  <a:pt x="396" y="71125"/>
                </a:cubicBezTo>
                <a:cubicBezTo>
                  <a:pt x="-3935" y="114523"/>
                  <a:pt x="27740" y="153213"/>
                  <a:pt x="71137" y="157543"/>
                </a:cubicBezTo>
                <a:cubicBezTo>
                  <a:pt x="114523" y="161874"/>
                  <a:pt x="153212" y="130211"/>
                  <a:pt x="157543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9F5BD4D-C895-1F5A-7891-040633B4700F}"/>
              </a:ext>
            </a:extLst>
          </p:cNvPr>
          <p:cNvSpPr/>
          <p:nvPr/>
        </p:nvSpPr>
        <p:spPr>
          <a:xfrm flipH="1">
            <a:off x="3936499" y="4793521"/>
            <a:ext cx="298773" cy="806977"/>
          </a:xfrm>
          <a:custGeom>
            <a:avLst/>
            <a:gdLst>
              <a:gd name="connsiteX0" fmla="*/ 0 w 147160"/>
              <a:gd name="connsiteY0" fmla="*/ 0 h 916363"/>
              <a:gd name="connsiteX1" fmla="*/ 147161 w 147160"/>
              <a:gd name="connsiteY1" fmla="*/ 916363 h 91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160" h="916363">
                <a:moveTo>
                  <a:pt x="0" y="0"/>
                </a:moveTo>
                <a:lnTo>
                  <a:pt x="147161" y="916363"/>
                </a:lnTo>
              </a:path>
            </a:pathLst>
          </a:custGeom>
          <a:noFill/>
          <a:ln w="27424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9496E6F-CA8C-7E9A-9689-3CF70DF6DA3E}"/>
              </a:ext>
            </a:extLst>
          </p:cNvPr>
          <p:cNvSpPr>
            <a:spLocks noChangeAspect="1"/>
          </p:cNvSpPr>
          <p:nvPr/>
        </p:nvSpPr>
        <p:spPr>
          <a:xfrm>
            <a:off x="4162045" y="4697107"/>
            <a:ext cx="183600" cy="183600"/>
          </a:xfrm>
          <a:custGeom>
            <a:avLst/>
            <a:gdLst>
              <a:gd name="connsiteX0" fmla="*/ 157553 w 157949"/>
              <a:gd name="connsiteY0" fmla="*/ 86814 h 157950"/>
              <a:gd name="connsiteX1" fmla="*/ 86812 w 157949"/>
              <a:gd name="connsiteY1" fmla="*/ 396 h 157950"/>
              <a:gd name="connsiteX2" fmla="*/ 394 w 157949"/>
              <a:gd name="connsiteY2" fmla="*/ 71137 h 157950"/>
              <a:gd name="connsiteX3" fmla="*/ 71135 w 157949"/>
              <a:gd name="connsiteY3" fmla="*/ 157555 h 157950"/>
              <a:gd name="connsiteX4" fmla="*/ 157553 w 157949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9" h="157950">
                <a:moveTo>
                  <a:pt x="157553" y="86814"/>
                </a:moveTo>
                <a:cubicBezTo>
                  <a:pt x="161884" y="43416"/>
                  <a:pt x="130210" y="4727"/>
                  <a:pt x="86812" y="396"/>
                </a:cubicBezTo>
                <a:cubicBezTo>
                  <a:pt x="43415" y="-3934"/>
                  <a:pt x="4725" y="27740"/>
                  <a:pt x="394" y="71137"/>
                </a:cubicBezTo>
                <a:cubicBezTo>
                  <a:pt x="-3925" y="114534"/>
                  <a:pt x="27738" y="153224"/>
                  <a:pt x="71135" y="157555"/>
                </a:cubicBezTo>
                <a:cubicBezTo>
                  <a:pt x="114532" y="161885"/>
                  <a:pt x="153222" y="130211"/>
                  <a:pt x="157553" y="86814"/>
                </a:cubicBezTo>
              </a:path>
            </a:pathLst>
          </a:custGeom>
          <a:solidFill>
            <a:srgbClr val="0000FF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EA0D4FA-7C09-35F0-8CF5-4BCB08938B65}"/>
              </a:ext>
            </a:extLst>
          </p:cNvPr>
          <p:cNvSpPr>
            <a:spLocks noChangeAspect="1"/>
          </p:cNvSpPr>
          <p:nvPr/>
        </p:nvSpPr>
        <p:spPr>
          <a:xfrm>
            <a:off x="3853126" y="5516276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14 w 157939"/>
              <a:gd name="connsiteY1" fmla="*/ 396 h 157939"/>
              <a:gd name="connsiteX2" fmla="*/ 396 w 157939"/>
              <a:gd name="connsiteY2" fmla="*/ 71125 h 157939"/>
              <a:gd name="connsiteX3" fmla="*/ 71137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11" y="4727"/>
                  <a:pt x="86814" y="396"/>
                </a:cubicBezTo>
                <a:cubicBezTo>
                  <a:pt x="43416" y="-3935"/>
                  <a:pt x="4726" y="27739"/>
                  <a:pt x="396" y="71125"/>
                </a:cubicBezTo>
                <a:cubicBezTo>
                  <a:pt x="-3935" y="114523"/>
                  <a:pt x="27740" y="153213"/>
                  <a:pt x="71137" y="157543"/>
                </a:cubicBezTo>
                <a:cubicBezTo>
                  <a:pt x="114523" y="161874"/>
                  <a:pt x="153212" y="130211"/>
                  <a:pt x="157543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CB3FB717-9F2F-5B5C-317E-D3A55793AD20}"/>
              </a:ext>
            </a:extLst>
          </p:cNvPr>
          <p:cNvSpPr>
            <a:spLocks noChangeAspect="1"/>
          </p:cNvSpPr>
          <p:nvPr/>
        </p:nvSpPr>
        <p:spPr>
          <a:xfrm>
            <a:off x="6135521" y="5401760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03 w 157939"/>
              <a:gd name="connsiteY1" fmla="*/ 396 h 157939"/>
              <a:gd name="connsiteX2" fmla="*/ 396 w 157939"/>
              <a:gd name="connsiteY2" fmla="*/ 71137 h 157939"/>
              <a:gd name="connsiteX3" fmla="*/ 71126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00" y="4727"/>
                  <a:pt x="86803" y="396"/>
                </a:cubicBezTo>
                <a:cubicBezTo>
                  <a:pt x="43405" y="-3934"/>
                  <a:pt x="4727" y="27739"/>
                  <a:pt x="396" y="71137"/>
                </a:cubicBezTo>
                <a:cubicBezTo>
                  <a:pt x="-3934" y="114523"/>
                  <a:pt x="27728" y="153213"/>
                  <a:pt x="71126" y="157543"/>
                </a:cubicBezTo>
                <a:cubicBezTo>
                  <a:pt x="114523" y="161874"/>
                  <a:pt x="153213" y="130211"/>
                  <a:pt x="157543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Textfeld 5">
            <a:extLst>
              <a:ext uri="{FF2B5EF4-FFF2-40B4-BE49-F238E27FC236}">
                <a16:creationId xmlns:a16="http://schemas.microsoft.com/office/drawing/2014/main" id="{11F5047D-C31E-0475-C7D7-B2E5AAC80BBD}"/>
              </a:ext>
            </a:extLst>
          </p:cNvPr>
          <p:cNvSpPr txBox="1"/>
          <p:nvPr/>
        </p:nvSpPr>
        <p:spPr>
          <a:xfrm>
            <a:off x="6012071" y="4922151"/>
            <a:ext cx="180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1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" name="Textfeld 5">
            <a:extLst>
              <a:ext uri="{FF2B5EF4-FFF2-40B4-BE49-F238E27FC236}">
                <a16:creationId xmlns:a16="http://schemas.microsoft.com/office/drawing/2014/main" id="{B01079D7-6B72-DCE1-1DF9-4A3F7AD2C095}"/>
              </a:ext>
            </a:extLst>
          </p:cNvPr>
          <p:cNvSpPr txBox="1"/>
          <p:nvPr/>
        </p:nvSpPr>
        <p:spPr>
          <a:xfrm>
            <a:off x="7528748" y="2178728"/>
            <a:ext cx="1026597" cy="46166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DNN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73704-7923-B73E-5031-B027E6224237}"/>
              </a:ext>
            </a:extLst>
          </p:cNvPr>
          <p:cNvCxnSpPr>
            <a:cxnSpLocks/>
            <a:stCxn id="60" idx="3"/>
            <a:endCxn id="55" idx="1"/>
          </p:cNvCxnSpPr>
          <p:nvPr/>
        </p:nvCxnSpPr>
        <p:spPr bwMode="auto">
          <a:xfrm>
            <a:off x="6403742" y="2409404"/>
            <a:ext cx="1125006" cy="15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Textfeld 5">
            <a:extLst>
              <a:ext uri="{FF2B5EF4-FFF2-40B4-BE49-F238E27FC236}">
                <a16:creationId xmlns:a16="http://schemas.microsoft.com/office/drawing/2014/main" id="{672802E1-9AB1-EAEC-93A1-D2B02B53FBED}"/>
              </a:ext>
            </a:extLst>
          </p:cNvPr>
          <p:cNvSpPr txBox="1"/>
          <p:nvPr/>
        </p:nvSpPr>
        <p:spPr>
          <a:xfrm>
            <a:off x="6543540" y="1984763"/>
            <a:ext cx="845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O(1)</a:t>
            </a:r>
          </a:p>
        </p:txBody>
      </p:sp>
      <p:sp>
        <p:nvSpPr>
          <p:cNvPr id="58" name="Textfeld 5">
            <a:extLst>
              <a:ext uri="{FF2B5EF4-FFF2-40B4-BE49-F238E27FC236}">
                <a16:creationId xmlns:a16="http://schemas.microsoft.com/office/drawing/2014/main" id="{3C876815-3F7D-C58F-F110-147249070CF7}"/>
              </a:ext>
            </a:extLst>
          </p:cNvPr>
          <p:cNvSpPr txBox="1"/>
          <p:nvPr/>
        </p:nvSpPr>
        <p:spPr>
          <a:xfrm>
            <a:off x="7444163" y="2692893"/>
            <a:ext cx="243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Chan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O(log</a:t>
            </a:r>
            <a:r>
              <a:rPr lang="en-US" sz="24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n)</a:t>
            </a:r>
          </a:p>
        </p:txBody>
      </p:sp>
      <p:sp>
        <p:nvSpPr>
          <p:cNvPr id="59" name="Textfeld 5">
            <a:extLst>
              <a:ext uri="{FF2B5EF4-FFF2-40B4-BE49-F238E27FC236}">
                <a16:creationId xmlns:a16="http://schemas.microsoft.com/office/drawing/2014/main" id="{EAF37129-EEEA-B4E9-BD3A-C4BD999DAEA8}"/>
              </a:ext>
            </a:extLst>
          </p:cNvPr>
          <p:cNvSpPr txBox="1"/>
          <p:nvPr/>
        </p:nvSpPr>
        <p:spPr>
          <a:xfrm>
            <a:off x="469118" y="986887"/>
            <a:ext cx="322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update time: </a:t>
            </a:r>
            <a:r>
              <a:rPr lang="en-US" sz="2400" dirty="0">
                <a:solidFill>
                  <a:schemeClr val="accent1"/>
                </a:solidFill>
              </a:rPr>
              <a:t>O(log</a:t>
            </a:r>
            <a:r>
              <a:rPr lang="en-US" sz="2400" baseline="30000" dirty="0">
                <a:solidFill>
                  <a:schemeClr val="accent1"/>
                </a:solidFill>
              </a:rPr>
              <a:t>4</a:t>
            </a:r>
            <a:r>
              <a:rPr lang="en-US" sz="2400" dirty="0">
                <a:solidFill>
                  <a:schemeClr val="accent1"/>
                </a:solidFill>
              </a:rPr>
              <a:t> n)  </a:t>
            </a:r>
          </a:p>
        </p:txBody>
      </p:sp>
      <p:sp>
        <p:nvSpPr>
          <p:cNvPr id="60" name="Textfeld 5">
            <a:extLst>
              <a:ext uri="{FF2B5EF4-FFF2-40B4-BE49-F238E27FC236}">
                <a16:creationId xmlns:a16="http://schemas.microsoft.com/office/drawing/2014/main" id="{2AA2AD7F-8B5F-AE50-DECE-0944110E5E8B}"/>
              </a:ext>
            </a:extLst>
          </p:cNvPr>
          <p:cNvSpPr txBox="1"/>
          <p:nvPr/>
        </p:nvSpPr>
        <p:spPr>
          <a:xfrm>
            <a:off x="5303474" y="2178571"/>
            <a:ext cx="110026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MBM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AE5926D-9B25-41F6-1003-DDDB784CE755}"/>
              </a:ext>
            </a:extLst>
          </p:cNvPr>
          <p:cNvCxnSpPr>
            <a:cxnSpLocks/>
            <a:stCxn id="66" idx="3"/>
            <a:endCxn id="60" idx="1"/>
          </p:cNvCxnSpPr>
          <p:nvPr/>
        </p:nvCxnSpPr>
        <p:spPr bwMode="auto">
          <a:xfrm flipV="1">
            <a:off x="4008526" y="2409404"/>
            <a:ext cx="1294948" cy="479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Textfeld 5">
            <a:extLst>
              <a:ext uri="{FF2B5EF4-FFF2-40B4-BE49-F238E27FC236}">
                <a16:creationId xmlns:a16="http://schemas.microsoft.com/office/drawing/2014/main" id="{5D801DE0-51EF-8C54-B511-C7AC1869E273}"/>
              </a:ext>
            </a:extLst>
          </p:cNvPr>
          <p:cNvSpPr txBox="1"/>
          <p:nvPr/>
        </p:nvSpPr>
        <p:spPr>
          <a:xfrm>
            <a:off x="4220613" y="1973938"/>
            <a:ext cx="870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O(1)</a:t>
            </a:r>
          </a:p>
        </p:txBody>
      </p:sp>
      <p:sp>
        <p:nvSpPr>
          <p:cNvPr id="63" name="Textfeld 5">
            <a:extLst>
              <a:ext uri="{FF2B5EF4-FFF2-40B4-BE49-F238E27FC236}">
                <a16:creationId xmlns:a16="http://schemas.microsoft.com/office/drawing/2014/main" id="{F7E06254-7AC2-4374-D011-A7FA674B3D4A}"/>
              </a:ext>
            </a:extLst>
          </p:cNvPr>
          <p:cNvSpPr txBox="1"/>
          <p:nvPr/>
        </p:nvSpPr>
        <p:spPr>
          <a:xfrm>
            <a:off x="3826779" y="2546628"/>
            <a:ext cx="149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queries</a:t>
            </a:r>
          </a:p>
        </p:txBody>
      </p:sp>
      <p:sp>
        <p:nvSpPr>
          <p:cNvPr id="64" name="Textfeld 5">
            <a:extLst>
              <a:ext uri="{FF2B5EF4-FFF2-40B4-BE49-F238E27FC236}">
                <a16:creationId xmlns:a16="http://schemas.microsoft.com/office/drawing/2014/main" id="{E791D6F2-913C-D78B-BBE8-6A8E36017FB9}"/>
              </a:ext>
            </a:extLst>
          </p:cNvPr>
          <p:cNvSpPr txBox="1"/>
          <p:nvPr/>
        </p:nvSpPr>
        <p:spPr>
          <a:xfrm>
            <a:off x="1506550" y="2361962"/>
            <a:ext cx="1150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update edges</a:t>
            </a:r>
          </a:p>
        </p:txBody>
      </p:sp>
      <p:sp>
        <p:nvSpPr>
          <p:cNvPr id="65" name="Textfeld 5">
            <a:extLst>
              <a:ext uri="{FF2B5EF4-FFF2-40B4-BE49-F238E27FC236}">
                <a16:creationId xmlns:a16="http://schemas.microsoft.com/office/drawing/2014/main" id="{10B46518-D0EA-BE9B-AD89-69991AD16D4B}"/>
              </a:ext>
            </a:extLst>
          </p:cNvPr>
          <p:cNvSpPr txBox="1"/>
          <p:nvPr/>
        </p:nvSpPr>
        <p:spPr>
          <a:xfrm>
            <a:off x="539392" y="2183470"/>
            <a:ext cx="870773" cy="46166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UDG</a:t>
            </a:r>
          </a:p>
        </p:txBody>
      </p:sp>
      <p:sp>
        <p:nvSpPr>
          <p:cNvPr id="66" name="Textfeld 5">
            <a:extLst>
              <a:ext uri="{FF2B5EF4-FFF2-40B4-BE49-F238E27FC236}">
                <a16:creationId xmlns:a16="http://schemas.microsoft.com/office/drawing/2014/main" id="{E9BD44AF-7B41-0C79-39C3-5E83C9E9205A}"/>
              </a:ext>
            </a:extLst>
          </p:cNvPr>
          <p:cNvSpPr txBox="1"/>
          <p:nvPr/>
        </p:nvSpPr>
        <p:spPr>
          <a:xfrm>
            <a:off x="2748526" y="2183370"/>
            <a:ext cx="1260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Grid</a:t>
            </a:r>
          </a:p>
        </p:txBody>
      </p:sp>
      <p:sp>
        <p:nvSpPr>
          <p:cNvPr id="67" name="Textfeld 5">
            <a:extLst>
              <a:ext uri="{FF2B5EF4-FFF2-40B4-BE49-F238E27FC236}">
                <a16:creationId xmlns:a16="http://schemas.microsoft.com/office/drawing/2014/main" id="{438A5AFB-789B-72F8-5F94-3C463D692543}"/>
              </a:ext>
            </a:extLst>
          </p:cNvPr>
          <p:cNvSpPr txBox="1"/>
          <p:nvPr/>
        </p:nvSpPr>
        <p:spPr>
          <a:xfrm>
            <a:off x="2520821" y="2973402"/>
            <a:ext cx="1715411" cy="46166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Holm et al.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59F7096-7934-782A-EA0C-D903FD24DA2E}"/>
              </a:ext>
            </a:extLst>
          </p:cNvPr>
          <p:cNvCxnSpPr>
            <a:cxnSpLocks/>
          </p:cNvCxnSpPr>
          <p:nvPr/>
        </p:nvCxnSpPr>
        <p:spPr bwMode="auto">
          <a:xfrm>
            <a:off x="1410165" y="2382276"/>
            <a:ext cx="1306891" cy="143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DFD1DBD-2CC9-5137-FACC-2EA0C62A8A78}"/>
              </a:ext>
            </a:extLst>
          </p:cNvPr>
          <p:cNvCxnSpPr>
            <a:cxnSpLocks/>
          </p:cNvCxnSpPr>
          <p:nvPr/>
        </p:nvCxnSpPr>
        <p:spPr bwMode="auto">
          <a:xfrm>
            <a:off x="3110832" y="2644417"/>
            <a:ext cx="0" cy="3146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82B7FAB-C90B-448D-474A-156028C1AD1E}"/>
              </a:ext>
            </a:extLst>
          </p:cNvPr>
          <p:cNvCxnSpPr>
            <a:cxnSpLocks/>
          </p:cNvCxnSpPr>
          <p:nvPr/>
        </p:nvCxnSpPr>
        <p:spPr bwMode="auto">
          <a:xfrm flipV="1">
            <a:off x="3474818" y="2644417"/>
            <a:ext cx="0" cy="3146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4324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2" grpId="1" animBg="1"/>
      <p:bldP spid="3" grpId="0" animBg="1"/>
      <p:bldP spid="3" grpId="1" animBg="1"/>
      <p:bldP spid="33" grpId="0" animBg="1"/>
      <p:bldP spid="38" grpId="0" animBg="1"/>
      <p:bldP spid="38" grpId="1" animBg="1"/>
      <p:bldP spid="42" grpId="0" animBg="1"/>
      <p:bldP spid="42" grpId="1" animBg="1"/>
      <p:bldP spid="43" grpId="0" animBg="1"/>
      <p:bldP spid="43" grpId="1" animBg="1"/>
      <p:bldP spid="53" grpId="0" animBg="1"/>
      <p:bldP spid="53" grpId="1" animBg="1"/>
      <p:bldP spid="54" grpId="0"/>
      <p:bldP spid="54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D007D-FE64-477B-7144-900089DF7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99B638-CE36-C4CE-E5FF-2C16CA854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Wolfgang Mulzer –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/>
              <a:t>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236E12-08C5-A688-5220-9AB3FFC8A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Title 76">
            <a:extLst>
              <a:ext uri="{FF2B5EF4-FFF2-40B4-BE49-F238E27FC236}">
                <a16:creationId xmlns:a16="http://schemas.microsoft.com/office/drawing/2014/main" id="{E68545C4-0530-3743-AC69-D99CAD459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Connectivity in Unit Disk Graphs</a:t>
            </a:r>
            <a:endParaRPr lang="en-DE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CE44733A-FC5E-3513-5EE8-7035F29D0611}"/>
              </a:ext>
            </a:extLst>
          </p:cNvPr>
          <p:cNvSpPr/>
          <p:nvPr/>
        </p:nvSpPr>
        <p:spPr>
          <a:xfrm flipH="1">
            <a:off x="5604349" y="4590466"/>
            <a:ext cx="0" cy="1220316"/>
          </a:xfrm>
          <a:custGeom>
            <a:avLst/>
            <a:gdLst>
              <a:gd name="connsiteX0" fmla="*/ 0 w 147160"/>
              <a:gd name="connsiteY0" fmla="*/ 0 h 916363"/>
              <a:gd name="connsiteX1" fmla="*/ 147161 w 147160"/>
              <a:gd name="connsiteY1" fmla="*/ 916363 h 91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160" h="916363">
                <a:moveTo>
                  <a:pt x="0" y="0"/>
                </a:moveTo>
                <a:lnTo>
                  <a:pt x="147161" y="916363"/>
                </a:lnTo>
              </a:path>
            </a:pathLst>
          </a:custGeom>
          <a:noFill/>
          <a:ln w="27424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28FE6F6E-4B1A-0925-2594-65CE06B8AA82}"/>
              </a:ext>
            </a:extLst>
          </p:cNvPr>
          <p:cNvSpPr/>
          <p:nvPr/>
        </p:nvSpPr>
        <p:spPr>
          <a:xfrm>
            <a:off x="6225875" y="5092726"/>
            <a:ext cx="0" cy="414305"/>
          </a:xfrm>
          <a:custGeom>
            <a:avLst/>
            <a:gdLst>
              <a:gd name="connsiteX0" fmla="*/ 0 w 147160"/>
              <a:gd name="connsiteY0" fmla="*/ 0 h 916363"/>
              <a:gd name="connsiteX1" fmla="*/ 147161 w 147160"/>
              <a:gd name="connsiteY1" fmla="*/ 916363 h 91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160" h="916363">
                <a:moveTo>
                  <a:pt x="0" y="0"/>
                </a:moveTo>
                <a:lnTo>
                  <a:pt x="147161" y="916363"/>
                </a:lnTo>
              </a:path>
            </a:pathLst>
          </a:custGeom>
          <a:noFill/>
          <a:ln w="27424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BCD6E693-03AD-493F-F68E-20E361C16AAC}"/>
              </a:ext>
            </a:extLst>
          </p:cNvPr>
          <p:cNvSpPr/>
          <p:nvPr/>
        </p:nvSpPr>
        <p:spPr>
          <a:xfrm>
            <a:off x="6833301" y="5438695"/>
            <a:ext cx="0" cy="560460"/>
          </a:xfrm>
          <a:custGeom>
            <a:avLst/>
            <a:gdLst>
              <a:gd name="connsiteX0" fmla="*/ 0 w 147160"/>
              <a:gd name="connsiteY0" fmla="*/ 0 h 916363"/>
              <a:gd name="connsiteX1" fmla="*/ 147161 w 147160"/>
              <a:gd name="connsiteY1" fmla="*/ 916363 h 91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160" h="916363">
                <a:moveTo>
                  <a:pt x="0" y="0"/>
                </a:moveTo>
                <a:lnTo>
                  <a:pt x="147161" y="916363"/>
                </a:lnTo>
              </a:path>
            </a:pathLst>
          </a:custGeom>
          <a:noFill/>
          <a:ln w="27424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B980D807-B5ED-1DF0-9CC5-CC266A049ACB}"/>
              </a:ext>
            </a:extLst>
          </p:cNvPr>
          <p:cNvSpPr/>
          <p:nvPr/>
        </p:nvSpPr>
        <p:spPr>
          <a:xfrm>
            <a:off x="7843790" y="4751454"/>
            <a:ext cx="0" cy="764822"/>
          </a:xfrm>
          <a:custGeom>
            <a:avLst/>
            <a:gdLst>
              <a:gd name="connsiteX0" fmla="*/ 0 w 147160"/>
              <a:gd name="connsiteY0" fmla="*/ 0 h 916363"/>
              <a:gd name="connsiteX1" fmla="*/ 147161 w 147160"/>
              <a:gd name="connsiteY1" fmla="*/ 916363 h 91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160" h="916363">
                <a:moveTo>
                  <a:pt x="0" y="0"/>
                </a:moveTo>
                <a:lnTo>
                  <a:pt x="147161" y="916363"/>
                </a:lnTo>
              </a:path>
            </a:pathLst>
          </a:custGeom>
          <a:noFill/>
          <a:ln w="27424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6A2857B4-8650-450A-F6FE-E3862AA65590}"/>
              </a:ext>
            </a:extLst>
          </p:cNvPr>
          <p:cNvSpPr/>
          <p:nvPr/>
        </p:nvSpPr>
        <p:spPr>
          <a:xfrm flipH="1">
            <a:off x="8091607" y="4697107"/>
            <a:ext cx="0" cy="1220316"/>
          </a:xfrm>
          <a:custGeom>
            <a:avLst/>
            <a:gdLst>
              <a:gd name="connsiteX0" fmla="*/ 0 w 147160"/>
              <a:gd name="connsiteY0" fmla="*/ 0 h 916363"/>
              <a:gd name="connsiteX1" fmla="*/ 147161 w 147160"/>
              <a:gd name="connsiteY1" fmla="*/ 916363 h 91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160" h="916363">
                <a:moveTo>
                  <a:pt x="0" y="0"/>
                </a:moveTo>
                <a:lnTo>
                  <a:pt x="147161" y="916363"/>
                </a:lnTo>
              </a:path>
            </a:pathLst>
          </a:custGeom>
          <a:noFill/>
          <a:ln w="27424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F8C77491-6A6B-D06D-AE9C-12EAB2FDE5DE}"/>
              </a:ext>
            </a:extLst>
          </p:cNvPr>
          <p:cNvSpPr>
            <a:spLocks/>
          </p:cNvSpPr>
          <p:nvPr/>
        </p:nvSpPr>
        <p:spPr>
          <a:xfrm>
            <a:off x="6821421" y="2974330"/>
            <a:ext cx="1800000" cy="1800000"/>
          </a:xfrm>
          <a:custGeom>
            <a:avLst/>
            <a:gdLst>
              <a:gd name="connsiteX0" fmla="*/ 1261417 w 1261417"/>
              <a:gd name="connsiteY0" fmla="*/ 630703 h 1261406"/>
              <a:gd name="connsiteX1" fmla="*/ 630703 w 1261417"/>
              <a:gd name="connsiteY1" fmla="*/ 0 h 1261406"/>
              <a:gd name="connsiteX2" fmla="*/ 0 w 1261417"/>
              <a:gd name="connsiteY2" fmla="*/ 630703 h 1261406"/>
              <a:gd name="connsiteX3" fmla="*/ 630703 w 1261417"/>
              <a:gd name="connsiteY3" fmla="*/ 1261406 h 1261406"/>
              <a:gd name="connsiteX4" fmla="*/ 1261417 w 1261417"/>
              <a:gd name="connsiteY4" fmla="*/ 630703 h 12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17" h="1261406">
                <a:moveTo>
                  <a:pt x="1261417" y="630703"/>
                </a:moveTo>
                <a:cubicBezTo>
                  <a:pt x="1261417" y="282381"/>
                  <a:pt x="979037" y="0"/>
                  <a:pt x="630703" y="0"/>
                </a:cubicBezTo>
                <a:cubicBezTo>
                  <a:pt x="282381" y="0"/>
                  <a:pt x="0" y="282381"/>
                  <a:pt x="0" y="630703"/>
                </a:cubicBezTo>
                <a:cubicBezTo>
                  <a:pt x="0" y="979037"/>
                  <a:pt x="282381" y="1261406"/>
                  <a:pt x="630703" y="1261406"/>
                </a:cubicBezTo>
                <a:cubicBezTo>
                  <a:pt x="979037" y="1261406"/>
                  <a:pt x="1261417" y="979037"/>
                  <a:pt x="1261417" y="630703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5B082111-A29C-408C-406C-8C6CE1757940}"/>
              </a:ext>
            </a:extLst>
          </p:cNvPr>
          <p:cNvSpPr>
            <a:spLocks/>
          </p:cNvSpPr>
          <p:nvPr/>
        </p:nvSpPr>
        <p:spPr>
          <a:xfrm>
            <a:off x="5334469" y="3042666"/>
            <a:ext cx="1800000" cy="1800000"/>
          </a:xfrm>
          <a:custGeom>
            <a:avLst/>
            <a:gdLst>
              <a:gd name="connsiteX0" fmla="*/ 1261406 w 1261406"/>
              <a:gd name="connsiteY0" fmla="*/ 630703 h 1261406"/>
              <a:gd name="connsiteX1" fmla="*/ 630703 w 1261406"/>
              <a:gd name="connsiteY1" fmla="*/ 0 h 1261406"/>
              <a:gd name="connsiteX2" fmla="*/ 0 w 1261406"/>
              <a:gd name="connsiteY2" fmla="*/ 630703 h 1261406"/>
              <a:gd name="connsiteX3" fmla="*/ 630703 w 1261406"/>
              <a:gd name="connsiteY3" fmla="*/ 1261406 h 1261406"/>
              <a:gd name="connsiteX4" fmla="*/ 1261406 w 1261406"/>
              <a:gd name="connsiteY4" fmla="*/ 630703 h 12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06" h="1261406">
                <a:moveTo>
                  <a:pt x="1261406" y="630703"/>
                </a:moveTo>
                <a:cubicBezTo>
                  <a:pt x="1261406" y="282380"/>
                  <a:pt x="979025" y="0"/>
                  <a:pt x="630703" y="0"/>
                </a:cubicBezTo>
                <a:cubicBezTo>
                  <a:pt x="282369" y="0"/>
                  <a:pt x="0" y="282380"/>
                  <a:pt x="0" y="630703"/>
                </a:cubicBezTo>
                <a:cubicBezTo>
                  <a:pt x="0" y="979037"/>
                  <a:pt x="282369" y="1261406"/>
                  <a:pt x="630703" y="1261406"/>
                </a:cubicBezTo>
                <a:cubicBezTo>
                  <a:pt x="979025" y="1261406"/>
                  <a:pt x="1261406" y="979037"/>
                  <a:pt x="1261406" y="630703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DEC0AD57-6C46-9321-7AFE-0FEC3D135B66}"/>
              </a:ext>
            </a:extLst>
          </p:cNvPr>
          <p:cNvSpPr/>
          <p:nvPr/>
        </p:nvSpPr>
        <p:spPr>
          <a:xfrm>
            <a:off x="1155475" y="5062824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FDD6CD5-507C-5DD9-9634-ECF78D322697}"/>
              </a:ext>
            </a:extLst>
          </p:cNvPr>
          <p:cNvSpPr/>
          <p:nvPr/>
        </p:nvSpPr>
        <p:spPr>
          <a:xfrm>
            <a:off x="1155475" y="3691656"/>
            <a:ext cx="685584" cy="685584"/>
          </a:xfrm>
          <a:custGeom>
            <a:avLst/>
            <a:gdLst>
              <a:gd name="connsiteX0" fmla="*/ 0 w 685584"/>
              <a:gd name="connsiteY0" fmla="*/ 685584 h 685584"/>
              <a:gd name="connsiteX1" fmla="*/ 0 w 685584"/>
              <a:gd name="connsiteY1" fmla="*/ 0 h 685584"/>
              <a:gd name="connsiteX2" fmla="*/ 685584 w 685584"/>
              <a:gd name="connsiteY2" fmla="*/ 0 h 685584"/>
              <a:gd name="connsiteX3" fmla="*/ 685584 w 685584"/>
              <a:gd name="connsiteY3" fmla="*/ 685584 h 6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4" h="685584">
                <a:moveTo>
                  <a:pt x="0" y="685584"/>
                </a:moveTo>
                <a:lnTo>
                  <a:pt x="0" y="0"/>
                </a:lnTo>
                <a:lnTo>
                  <a:pt x="685584" y="0"/>
                </a:lnTo>
                <a:lnTo>
                  <a:pt x="685584" y="685584"/>
                </a:lnTo>
                <a:close/>
              </a:path>
            </a:pathLst>
          </a:custGeom>
          <a:noFill/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EB994DDA-D2B4-9A27-83E8-9DBE2AA59917}"/>
              </a:ext>
            </a:extLst>
          </p:cNvPr>
          <p:cNvSpPr>
            <a:spLocks noChangeAspect="1"/>
          </p:cNvSpPr>
          <p:nvPr/>
        </p:nvSpPr>
        <p:spPr>
          <a:xfrm>
            <a:off x="1403749" y="3906230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00049BB-6E6C-D9EA-B3A4-8DDFE2C7FCA3}"/>
              </a:ext>
            </a:extLst>
          </p:cNvPr>
          <p:cNvSpPr>
            <a:spLocks noChangeAspect="1"/>
          </p:cNvSpPr>
          <p:nvPr/>
        </p:nvSpPr>
        <p:spPr>
          <a:xfrm>
            <a:off x="1402603" y="5277354"/>
            <a:ext cx="252000" cy="252000"/>
          </a:xfrm>
          <a:custGeom>
            <a:avLst/>
            <a:gdLst>
              <a:gd name="connsiteX0" fmla="*/ 157546 w 157941"/>
              <a:gd name="connsiteY0" fmla="*/ 86812 h 157949"/>
              <a:gd name="connsiteX1" fmla="*/ 86812 w 157941"/>
              <a:gd name="connsiteY1" fmla="*/ 394 h 157949"/>
              <a:gd name="connsiteX2" fmla="*/ 396 w 157941"/>
              <a:gd name="connsiteY2" fmla="*/ 71135 h 157949"/>
              <a:gd name="connsiteX3" fmla="*/ 71130 w 157941"/>
              <a:gd name="connsiteY3" fmla="*/ 157553 h 157949"/>
              <a:gd name="connsiteX4" fmla="*/ 157546 w 157941"/>
              <a:gd name="connsiteY4" fmla="*/ 86812 h 1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" h="157949">
                <a:moveTo>
                  <a:pt x="157546" y="86812"/>
                </a:moveTo>
                <a:cubicBezTo>
                  <a:pt x="161876" y="43415"/>
                  <a:pt x="130208" y="4725"/>
                  <a:pt x="86812" y="394"/>
                </a:cubicBezTo>
                <a:cubicBezTo>
                  <a:pt x="43415" y="-3925"/>
                  <a:pt x="4726" y="27738"/>
                  <a:pt x="396" y="71135"/>
                </a:cubicBezTo>
                <a:cubicBezTo>
                  <a:pt x="-3934" y="114533"/>
                  <a:pt x="27734" y="153222"/>
                  <a:pt x="71130" y="157553"/>
                </a:cubicBezTo>
                <a:cubicBezTo>
                  <a:pt x="114526" y="161884"/>
                  <a:pt x="153216" y="130210"/>
                  <a:pt x="157546" y="86812"/>
                </a:cubicBezTo>
              </a:path>
            </a:pathLst>
          </a:custGeom>
          <a:solidFill>
            <a:srgbClr val="FFC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27D78B3D-C02C-B172-02E7-BECC0229F7C9}"/>
              </a:ext>
            </a:extLst>
          </p:cNvPr>
          <p:cNvSpPr/>
          <p:nvPr/>
        </p:nvSpPr>
        <p:spPr>
          <a:xfrm flipH="1" flipV="1">
            <a:off x="1533380" y="4003779"/>
            <a:ext cx="0" cy="1329383"/>
          </a:xfrm>
          <a:custGeom>
            <a:avLst/>
            <a:gdLst>
              <a:gd name="connsiteX0" fmla="*/ 0 w 1020114"/>
              <a:gd name="connsiteY0" fmla="*/ 0 h 82887"/>
              <a:gd name="connsiteX1" fmla="*/ 1020115 w 1020114"/>
              <a:gd name="connsiteY1" fmla="*/ 82887 h 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114" h="82887">
                <a:moveTo>
                  <a:pt x="0" y="0"/>
                </a:moveTo>
                <a:lnTo>
                  <a:pt x="1020115" y="82887"/>
                </a:lnTo>
              </a:path>
            </a:pathLst>
          </a:custGeom>
          <a:noFill/>
          <a:ln w="50800" cap="flat">
            <a:solidFill>
              <a:srgbClr val="FFC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A3B1D300-EA57-1043-7AC0-469EB77C7C10}"/>
              </a:ext>
            </a:extLst>
          </p:cNvPr>
          <p:cNvSpPr>
            <a:spLocks/>
          </p:cNvSpPr>
          <p:nvPr/>
        </p:nvSpPr>
        <p:spPr>
          <a:xfrm>
            <a:off x="6035359" y="3638695"/>
            <a:ext cx="1800000" cy="1800000"/>
          </a:xfrm>
          <a:custGeom>
            <a:avLst/>
            <a:gdLst>
              <a:gd name="connsiteX0" fmla="*/ 1261418 w 1261417"/>
              <a:gd name="connsiteY0" fmla="*/ 630703 h 1261406"/>
              <a:gd name="connsiteX1" fmla="*/ 630714 w 1261417"/>
              <a:gd name="connsiteY1" fmla="*/ 0 h 1261406"/>
              <a:gd name="connsiteX2" fmla="*/ 0 w 1261417"/>
              <a:gd name="connsiteY2" fmla="*/ 630703 h 1261406"/>
              <a:gd name="connsiteX3" fmla="*/ 630714 w 1261417"/>
              <a:gd name="connsiteY3" fmla="*/ 1261406 h 1261406"/>
              <a:gd name="connsiteX4" fmla="*/ 1261418 w 1261417"/>
              <a:gd name="connsiteY4" fmla="*/ 630703 h 12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417" h="1261406">
                <a:moveTo>
                  <a:pt x="1261418" y="630703"/>
                </a:moveTo>
                <a:cubicBezTo>
                  <a:pt x="1261418" y="282369"/>
                  <a:pt x="979037" y="0"/>
                  <a:pt x="630714" y="0"/>
                </a:cubicBezTo>
                <a:cubicBezTo>
                  <a:pt x="282381" y="0"/>
                  <a:pt x="0" y="282369"/>
                  <a:pt x="0" y="630703"/>
                </a:cubicBezTo>
                <a:cubicBezTo>
                  <a:pt x="0" y="979037"/>
                  <a:pt x="282381" y="1261406"/>
                  <a:pt x="630714" y="1261406"/>
                </a:cubicBezTo>
                <a:cubicBezTo>
                  <a:pt x="979037" y="1261406"/>
                  <a:pt x="1261418" y="979037"/>
                  <a:pt x="1261418" y="630703"/>
                </a:cubicBezTo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FF454CF5-2A9C-3207-3ADA-81E9140706C2}"/>
              </a:ext>
            </a:extLst>
          </p:cNvPr>
          <p:cNvSpPr>
            <a:spLocks noChangeAspect="1"/>
          </p:cNvSpPr>
          <p:nvPr/>
        </p:nvSpPr>
        <p:spPr>
          <a:xfrm>
            <a:off x="5517641" y="5761813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14 w 157939"/>
              <a:gd name="connsiteY1" fmla="*/ 396 h 157939"/>
              <a:gd name="connsiteX2" fmla="*/ 396 w 157939"/>
              <a:gd name="connsiteY2" fmla="*/ 71126 h 157939"/>
              <a:gd name="connsiteX3" fmla="*/ 71125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11" y="4727"/>
                  <a:pt x="86814" y="396"/>
                </a:cubicBezTo>
                <a:cubicBezTo>
                  <a:pt x="43416" y="-3934"/>
                  <a:pt x="4727" y="27728"/>
                  <a:pt x="396" y="71126"/>
                </a:cubicBezTo>
                <a:cubicBezTo>
                  <a:pt x="-3935" y="114523"/>
                  <a:pt x="27739" y="153213"/>
                  <a:pt x="71125" y="157543"/>
                </a:cubicBezTo>
                <a:cubicBezTo>
                  <a:pt x="114523" y="161874"/>
                  <a:pt x="153213" y="130200"/>
                  <a:pt x="157543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1C623337-4281-DA4B-4B3B-FA4D96EF96AA}"/>
              </a:ext>
            </a:extLst>
          </p:cNvPr>
          <p:cNvSpPr>
            <a:spLocks noChangeAspect="1"/>
          </p:cNvSpPr>
          <p:nvPr/>
        </p:nvSpPr>
        <p:spPr>
          <a:xfrm>
            <a:off x="6746002" y="5901878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03 w 157939"/>
              <a:gd name="connsiteY1" fmla="*/ 396 h 157939"/>
              <a:gd name="connsiteX2" fmla="*/ 396 w 157939"/>
              <a:gd name="connsiteY2" fmla="*/ 71125 h 157939"/>
              <a:gd name="connsiteX3" fmla="*/ 71126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00" y="4727"/>
                  <a:pt x="86803" y="396"/>
                </a:cubicBezTo>
                <a:cubicBezTo>
                  <a:pt x="43417" y="-3935"/>
                  <a:pt x="4727" y="27739"/>
                  <a:pt x="396" y="71125"/>
                </a:cubicBezTo>
                <a:cubicBezTo>
                  <a:pt x="-3934" y="114523"/>
                  <a:pt x="27728" y="153213"/>
                  <a:pt x="71126" y="157543"/>
                </a:cubicBezTo>
                <a:cubicBezTo>
                  <a:pt x="114523" y="161874"/>
                  <a:pt x="153213" y="130211"/>
                  <a:pt x="157543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8F914748-7219-E532-5955-EC6F3F9A706B}"/>
              </a:ext>
            </a:extLst>
          </p:cNvPr>
          <p:cNvSpPr>
            <a:spLocks noChangeAspect="1"/>
          </p:cNvSpPr>
          <p:nvPr/>
        </p:nvSpPr>
        <p:spPr>
          <a:xfrm>
            <a:off x="7995902" y="5729476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14 w 157939"/>
              <a:gd name="connsiteY1" fmla="*/ 396 h 157939"/>
              <a:gd name="connsiteX2" fmla="*/ 396 w 157939"/>
              <a:gd name="connsiteY2" fmla="*/ 71125 h 157939"/>
              <a:gd name="connsiteX3" fmla="*/ 71137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11" y="4727"/>
                  <a:pt x="86814" y="396"/>
                </a:cubicBezTo>
                <a:cubicBezTo>
                  <a:pt x="43416" y="-3935"/>
                  <a:pt x="4726" y="27739"/>
                  <a:pt x="396" y="71125"/>
                </a:cubicBezTo>
                <a:cubicBezTo>
                  <a:pt x="-3935" y="114523"/>
                  <a:pt x="27740" y="153213"/>
                  <a:pt x="71137" y="157543"/>
                </a:cubicBezTo>
                <a:cubicBezTo>
                  <a:pt x="114523" y="161874"/>
                  <a:pt x="153212" y="130211"/>
                  <a:pt x="157543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49F2C6CE-F76E-AB96-6E7C-1B4F549736E6}"/>
              </a:ext>
            </a:extLst>
          </p:cNvPr>
          <p:cNvSpPr>
            <a:spLocks noChangeAspect="1"/>
          </p:cNvSpPr>
          <p:nvPr/>
        </p:nvSpPr>
        <p:spPr>
          <a:xfrm>
            <a:off x="7611700" y="3724840"/>
            <a:ext cx="183600" cy="183600"/>
          </a:xfrm>
          <a:custGeom>
            <a:avLst/>
            <a:gdLst>
              <a:gd name="connsiteX0" fmla="*/ 157543 w 157939"/>
              <a:gd name="connsiteY0" fmla="*/ 86803 h 157939"/>
              <a:gd name="connsiteX1" fmla="*/ 86803 w 157939"/>
              <a:gd name="connsiteY1" fmla="*/ 396 h 157939"/>
              <a:gd name="connsiteX2" fmla="*/ 396 w 157939"/>
              <a:gd name="connsiteY2" fmla="*/ 71126 h 157939"/>
              <a:gd name="connsiteX3" fmla="*/ 71126 w 157939"/>
              <a:gd name="connsiteY3" fmla="*/ 157543 h 157939"/>
              <a:gd name="connsiteX4" fmla="*/ 157543 w 157939"/>
              <a:gd name="connsiteY4" fmla="*/ 86803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03"/>
                </a:moveTo>
                <a:cubicBezTo>
                  <a:pt x="161874" y="43417"/>
                  <a:pt x="130200" y="4727"/>
                  <a:pt x="86803" y="396"/>
                </a:cubicBezTo>
                <a:cubicBezTo>
                  <a:pt x="43417" y="-3934"/>
                  <a:pt x="4727" y="27728"/>
                  <a:pt x="396" y="71126"/>
                </a:cubicBezTo>
                <a:cubicBezTo>
                  <a:pt x="-3934" y="114523"/>
                  <a:pt x="27728" y="153213"/>
                  <a:pt x="71126" y="157543"/>
                </a:cubicBezTo>
                <a:cubicBezTo>
                  <a:pt x="114523" y="161874"/>
                  <a:pt x="153213" y="130200"/>
                  <a:pt x="157543" y="86803"/>
                </a:cubicBezTo>
              </a:path>
            </a:pathLst>
          </a:custGeom>
          <a:solidFill>
            <a:srgbClr val="0000FF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681861D7-1DF9-325B-4723-760CCE68979B}"/>
              </a:ext>
            </a:extLst>
          </p:cNvPr>
          <p:cNvSpPr>
            <a:spLocks noChangeAspect="1"/>
          </p:cNvSpPr>
          <p:nvPr/>
        </p:nvSpPr>
        <p:spPr>
          <a:xfrm>
            <a:off x="6816069" y="4385926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14 w 157939"/>
              <a:gd name="connsiteY1" fmla="*/ 396 h 157939"/>
              <a:gd name="connsiteX2" fmla="*/ 396 w 157939"/>
              <a:gd name="connsiteY2" fmla="*/ 71126 h 157939"/>
              <a:gd name="connsiteX3" fmla="*/ 71137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11" y="4727"/>
                  <a:pt x="86814" y="396"/>
                </a:cubicBezTo>
                <a:cubicBezTo>
                  <a:pt x="43416" y="-3935"/>
                  <a:pt x="4726" y="27728"/>
                  <a:pt x="396" y="71126"/>
                </a:cubicBezTo>
                <a:cubicBezTo>
                  <a:pt x="-3935" y="114523"/>
                  <a:pt x="27740" y="153213"/>
                  <a:pt x="71137" y="157543"/>
                </a:cubicBezTo>
                <a:cubicBezTo>
                  <a:pt x="114535" y="161874"/>
                  <a:pt x="153224" y="130200"/>
                  <a:pt x="157543" y="86814"/>
                </a:cubicBezTo>
              </a:path>
            </a:pathLst>
          </a:custGeom>
          <a:solidFill>
            <a:srgbClr val="0000FF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AC1B54D9-177D-DDA2-FF40-CC3F80E008A8}"/>
              </a:ext>
            </a:extLst>
          </p:cNvPr>
          <p:cNvSpPr>
            <a:spLocks noChangeAspect="1"/>
          </p:cNvSpPr>
          <p:nvPr/>
        </p:nvSpPr>
        <p:spPr>
          <a:xfrm>
            <a:off x="6124737" y="3789490"/>
            <a:ext cx="183600" cy="183600"/>
          </a:xfrm>
          <a:custGeom>
            <a:avLst/>
            <a:gdLst>
              <a:gd name="connsiteX0" fmla="*/ 157544 w 157939"/>
              <a:gd name="connsiteY0" fmla="*/ 86803 h 157939"/>
              <a:gd name="connsiteX1" fmla="*/ 86814 w 157939"/>
              <a:gd name="connsiteY1" fmla="*/ 396 h 157939"/>
              <a:gd name="connsiteX2" fmla="*/ 396 w 157939"/>
              <a:gd name="connsiteY2" fmla="*/ 71125 h 157939"/>
              <a:gd name="connsiteX3" fmla="*/ 71137 w 157939"/>
              <a:gd name="connsiteY3" fmla="*/ 157543 h 157939"/>
              <a:gd name="connsiteX4" fmla="*/ 157544 w 157939"/>
              <a:gd name="connsiteY4" fmla="*/ 86803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4" y="86803"/>
                </a:moveTo>
                <a:cubicBezTo>
                  <a:pt x="161874" y="43417"/>
                  <a:pt x="130211" y="4727"/>
                  <a:pt x="86814" y="396"/>
                </a:cubicBezTo>
                <a:cubicBezTo>
                  <a:pt x="43417" y="-3935"/>
                  <a:pt x="4727" y="27728"/>
                  <a:pt x="396" y="71125"/>
                </a:cubicBezTo>
                <a:cubicBezTo>
                  <a:pt x="-3934" y="114523"/>
                  <a:pt x="27740" y="153213"/>
                  <a:pt x="71137" y="157543"/>
                </a:cubicBezTo>
                <a:cubicBezTo>
                  <a:pt x="114534" y="161874"/>
                  <a:pt x="153225" y="130200"/>
                  <a:pt x="157544" y="86803"/>
                </a:cubicBezTo>
              </a:path>
            </a:pathLst>
          </a:custGeom>
          <a:solidFill>
            <a:srgbClr val="0000FF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7459BCA-B3B6-4C65-1ED1-5D19492EA23C}"/>
              </a:ext>
            </a:extLst>
          </p:cNvPr>
          <p:cNvCxnSpPr>
            <a:cxnSpLocks/>
          </p:cNvCxnSpPr>
          <p:nvPr/>
        </p:nvCxnSpPr>
        <p:spPr bwMode="auto">
          <a:xfrm>
            <a:off x="1844310" y="4649340"/>
            <a:ext cx="904206" cy="0"/>
          </a:xfrm>
          <a:prstGeom prst="straightConnector1">
            <a:avLst/>
          </a:prstGeom>
          <a:solidFill>
            <a:schemeClr val="accent1"/>
          </a:solidFill>
          <a:ln w="952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88" name="Textfeld 5">
            <a:extLst>
              <a:ext uri="{FF2B5EF4-FFF2-40B4-BE49-F238E27FC236}">
                <a16:creationId xmlns:a16="http://schemas.microsoft.com/office/drawing/2014/main" id="{039515D3-8A9F-C90C-F802-64BFDC7D6DCF}"/>
              </a:ext>
            </a:extLst>
          </p:cNvPr>
          <p:cNvSpPr txBox="1"/>
          <p:nvPr/>
        </p:nvSpPr>
        <p:spPr>
          <a:xfrm>
            <a:off x="2748516" y="3808508"/>
            <a:ext cx="182391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matching </a:t>
            </a:r>
            <a:r>
              <a:rPr lang="en-US" sz="2400" dirty="0">
                <a:solidFill>
                  <a:schemeClr val="accent1"/>
                </a:solidFill>
              </a:rPr>
              <a:t>M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 </a:t>
            </a:r>
          </a:p>
        </p:txBody>
      </p:sp>
      <p:sp>
        <p:nvSpPr>
          <p:cNvPr id="89" name="Textfeld 5">
            <a:extLst>
              <a:ext uri="{FF2B5EF4-FFF2-40B4-BE49-F238E27FC236}">
                <a16:creationId xmlns:a16="http://schemas.microsoft.com/office/drawing/2014/main" id="{8C55ED2E-05E7-DB33-4C07-4EBAB6467DDA}"/>
              </a:ext>
            </a:extLst>
          </p:cNvPr>
          <p:cNvSpPr txBox="1"/>
          <p:nvPr/>
        </p:nvSpPr>
        <p:spPr>
          <a:xfrm>
            <a:off x="2723927" y="4214212"/>
            <a:ext cx="154001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M </a:t>
            </a:r>
            <a:r>
              <a:rPr lang="en-US" sz="2400" dirty="0">
                <a:solidFill>
                  <a:schemeClr val="accent1"/>
                </a:solidFill>
                <a:sym typeface="Symbol" panose="05050102010706020507" pitchFamily="18" charset="2"/>
              </a:rPr>
              <a:t> 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CF03438C-D7AC-6BC6-5B7B-67A6B0689302}"/>
              </a:ext>
            </a:extLst>
          </p:cNvPr>
          <p:cNvSpPr/>
          <p:nvPr/>
        </p:nvSpPr>
        <p:spPr>
          <a:xfrm>
            <a:off x="2941479" y="4737198"/>
            <a:ext cx="147160" cy="916363"/>
          </a:xfrm>
          <a:custGeom>
            <a:avLst/>
            <a:gdLst>
              <a:gd name="connsiteX0" fmla="*/ 0 w 147160"/>
              <a:gd name="connsiteY0" fmla="*/ 0 h 916363"/>
              <a:gd name="connsiteX1" fmla="*/ 147161 w 147160"/>
              <a:gd name="connsiteY1" fmla="*/ 916363 h 91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160" h="916363">
                <a:moveTo>
                  <a:pt x="0" y="0"/>
                </a:moveTo>
                <a:lnTo>
                  <a:pt x="147161" y="916363"/>
                </a:lnTo>
              </a:path>
            </a:pathLst>
          </a:custGeom>
          <a:noFill/>
          <a:ln w="27424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D8243A3E-7FD3-43D9-62FA-764E71B7F578}"/>
              </a:ext>
            </a:extLst>
          </p:cNvPr>
          <p:cNvSpPr/>
          <p:nvPr/>
        </p:nvSpPr>
        <p:spPr>
          <a:xfrm>
            <a:off x="3469004" y="4683323"/>
            <a:ext cx="380807" cy="981013"/>
          </a:xfrm>
          <a:custGeom>
            <a:avLst/>
            <a:gdLst>
              <a:gd name="connsiteX0" fmla="*/ 380808 w 380807"/>
              <a:gd name="connsiteY0" fmla="*/ 0 h 981013"/>
              <a:gd name="connsiteX1" fmla="*/ 0 w 380807"/>
              <a:gd name="connsiteY1" fmla="*/ 981014 h 9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807" h="981013">
                <a:moveTo>
                  <a:pt x="380808" y="0"/>
                </a:moveTo>
                <a:lnTo>
                  <a:pt x="0" y="981014"/>
                </a:lnTo>
              </a:path>
            </a:pathLst>
          </a:custGeom>
          <a:noFill/>
          <a:ln w="27424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0180A457-1F3C-CA60-9457-997FA08322F0}"/>
              </a:ext>
            </a:extLst>
          </p:cNvPr>
          <p:cNvSpPr>
            <a:spLocks noChangeAspect="1"/>
          </p:cNvSpPr>
          <p:nvPr/>
        </p:nvSpPr>
        <p:spPr>
          <a:xfrm>
            <a:off x="3390016" y="5585360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14 w 157939"/>
              <a:gd name="connsiteY1" fmla="*/ 396 h 157939"/>
              <a:gd name="connsiteX2" fmla="*/ 396 w 157939"/>
              <a:gd name="connsiteY2" fmla="*/ 71137 h 157939"/>
              <a:gd name="connsiteX3" fmla="*/ 71137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23"/>
                  <a:pt x="27739" y="153213"/>
                  <a:pt x="71137" y="157543"/>
                </a:cubicBezTo>
                <a:cubicBezTo>
                  <a:pt x="114523" y="161874"/>
                  <a:pt x="153213" y="130212"/>
                  <a:pt x="157543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4E7159DD-FC76-0995-684D-E779A02EC455}"/>
              </a:ext>
            </a:extLst>
          </p:cNvPr>
          <p:cNvSpPr>
            <a:spLocks noChangeAspect="1"/>
          </p:cNvSpPr>
          <p:nvPr/>
        </p:nvSpPr>
        <p:spPr>
          <a:xfrm>
            <a:off x="3770847" y="4604336"/>
            <a:ext cx="183600" cy="183600"/>
          </a:xfrm>
          <a:custGeom>
            <a:avLst/>
            <a:gdLst>
              <a:gd name="connsiteX0" fmla="*/ 157544 w 157940"/>
              <a:gd name="connsiteY0" fmla="*/ 86814 h 157950"/>
              <a:gd name="connsiteX1" fmla="*/ 86803 w 157940"/>
              <a:gd name="connsiteY1" fmla="*/ 396 h 157950"/>
              <a:gd name="connsiteX2" fmla="*/ 396 w 157940"/>
              <a:gd name="connsiteY2" fmla="*/ 71137 h 157950"/>
              <a:gd name="connsiteX3" fmla="*/ 71126 w 157940"/>
              <a:gd name="connsiteY3" fmla="*/ 157555 h 157950"/>
              <a:gd name="connsiteX4" fmla="*/ 157544 w 157940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0" h="157950">
                <a:moveTo>
                  <a:pt x="157544" y="86814"/>
                </a:moveTo>
                <a:cubicBezTo>
                  <a:pt x="161874" y="43417"/>
                  <a:pt x="130201" y="4727"/>
                  <a:pt x="86803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4"/>
                  <a:pt x="27728" y="153224"/>
                  <a:pt x="71126" y="157555"/>
                </a:cubicBezTo>
                <a:cubicBezTo>
                  <a:pt x="114523" y="161886"/>
                  <a:pt x="153213" y="130212"/>
                  <a:pt x="157544" y="86814"/>
                </a:cubicBezTo>
              </a:path>
            </a:pathLst>
          </a:custGeom>
          <a:solidFill>
            <a:srgbClr val="0000FF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93F40A3-D907-A678-04FC-4A08876EC28E}"/>
              </a:ext>
            </a:extLst>
          </p:cNvPr>
          <p:cNvSpPr>
            <a:spLocks noChangeAspect="1"/>
          </p:cNvSpPr>
          <p:nvPr/>
        </p:nvSpPr>
        <p:spPr>
          <a:xfrm>
            <a:off x="2862503" y="4658211"/>
            <a:ext cx="183600" cy="183600"/>
          </a:xfrm>
          <a:custGeom>
            <a:avLst/>
            <a:gdLst>
              <a:gd name="connsiteX0" fmla="*/ 157555 w 157949"/>
              <a:gd name="connsiteY0" fmla="*/ 86814 h 157950"/>
              <a:gd name="connsiteX1" fmla="*/ 86814 w 157949"/>
              <a:gd name="connsiteY1" fmla="*/ 396 h 157950"/>
              <a:gd name="connsiteX2" fmla="*/ 396 w 157949"/>
              <a:gd name="connsiteY2" fmla="*/ 71137 h 157950"/>
              <a:gd name="connsiteX3" fmla="*/ 71137 w 157949"/>
              <a:gd name="connsiteY3" fmla="*/ 157555 h 157950"/>
              <a:gd name="connsiteX4" fmla="*/ 157555 w 157949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9" h="157950">
                <a:moveTo>
                  <a:pt x="157555" y="86814"/>
                </a:moveTo>
                <a:cubicBezTo>
                  <a:pt x="161874" y="43417"/>
                  <a:pt x="130211" y="4727"/>
                  <a:pt x="86814" y="396"/>
                </a:cubicBezTo>
                <a:cubicBezTo>
                  <a:pt x="43416" y="-3935"/>
                  <a:pt x="4727" y="27739"/>
                  <a:pt x="396" y="71137"/>
                </a:cubicBezTo>
                <a:cubicBezTo>
                  <a:pt x="-3934" y="114534"/>
                  <a:pt x="27740" y="153224"/>
                  <a:pt x="71137" y="157555"/>
                </a:cubicBezTo>
                <a:cubicBezTo>
                  <a:pt x="114534" y="161885"/>
                  <a:pt x="153224" y="130211"/>
                  <a:pt x="157555" y="86814"/>
                </a:cubicBezTo>
              </a:path>
            </a:pathLst>
          </a:custGeom>
          <a:solidFill>
            <a:srgbClr val="0000FF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5D9653E-D30C-A238-8C82-616036BB1ACC}"/>
              </a:ext>
            </a:extLst>
          </p:cNvPr>
          <p:cNvSpPr>
            <a:spLocks noChangeAspect="1"/>
          </p:cNvSpPr>
          <p:nvPr/>
        </p:nvSpPr>
        <p:spPr>
          <a:xfrm>
            <a:off x="3009664" y="5574585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03 w 157939"/>
              <a:gd name="connsiteY1" fmla="*/ 396 h 157939"/>
              <a:gd name="connsiteX2" fmla="*/ 396 w 157939"/>
              <a:gd name="connsiteY2" fmla="*/ 71137 h 157939"/>
              <a:gd name="connsiteX3" fmla="*/ 71126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00" y="4727"/>
                  <a:pt x="86803" y="396"/>
                </a:cubicBezTo>
                <a:cubicBezTo>
                  <a:pt x="43405" y="-3934"/>
                  <a:pt x="4727" y="27739"/>
                  <a:pt x="396" y="71137"/>
                </a:cubicBezTo>
                <a:cubicBezTo>
                  <a:pt x="-3934" y="114523"/>
                  <a:pt x="27728" y="153213"/>
                  <a:pt x="71126" y="157543"/>
                </a:cubicBezTo>
                <a:cubicBezTo>
                  <a:pt x="114523" y="161874"/>
                  <a:pt x="153213" y="130211"/>
                  <a:pt x="157543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D5380483-C680-B0DF-A16A-97DDD92766E5}"/>
              </a:ext>
            </a:extLst>
          </p:cNvPr>
          <p:cNvSpPr>
            <a:spLocks noChangeAspect="1"/>
          </p:cNvSpPr>
          <p:nvPr/>
        </p:nvSpPr>
        <p:spPr>
          <a:xfrm>
            <a:off x="7745688" y="5411028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14 w 157939"/>
              <a:gd name="connsiteY1" fmla="*/ 396 h 157939"/>
              <a:gd name="connsiteX2" fmla="*/ 396 w 157939"/>
              <a:gd name="connsiteY2" fmla="*/ 71125 h 157939"/>
              <a:gd name="connsiteX3" fmla="*/ 71137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11" y="4727"/>
                  <a:pt x="86814" y="396"/>
                </a:cubicBezTo>
                <a:cubicBezTo>
                  <a:pt x="43416" y="-3935"/>
                  <a:pt x="4726" y="27739"/>
                  <a:pt x="396" y="71125"/>
                </a:cubicBezTo>
                <a:cubicBezTo>
                  <a:pt x="-3935" y="114523"/>
                  <a:pt x="27740" y="153213"/>
                  <a:pt x="71137" y="157543"/>
                </a:cubicBezTo>
                <a:cubicBezTo>
                  <a:pt x="114523" y="161874"/>
                  <a:pt x="153212" y="130211"/>
                  <a:pt x="157543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92740E23-5CD2-D42E-7BFD-3E4E2EB84970}"/>
              </a:ext>
            </a:extLst>
          </p:cNvPr>
          <p:cNvSpPr/>
          <p:nvPr/>
        </p:nvSpPr>
        <p:spPr>
          <a:xfrm flipH="1">
            <a:off x="3936499" y="4793521"/>
            <a:ext cx="298773" cy="806977"/>
          </a:xfrm>
          <a:custGeom>
            <a:avLst/>
            <a:gdLst>
              <a:gd name="connsiteX0" fmla="*/ 0 w 147160"/>
              <a:gd name="connsiteY0" fmla="*/ 0 h 916363"/>
              <a:gd name="connsiteX1" fmla="*/ 147161 w 147160"/>
              <a:gd name="connsiteY1" fmla="*/ 916363 h 91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160" h="916363">
                <a:moveTo>
                  <a:pt x="0" y="0"/>
                </a:moveTo>
                <a:lnTo>
                  <a:pt x="147161" y="916363"/>
                </a:lnTo>
              </a:path>
            </a:pathLst>
          </a:custGeom>
          <a:noFill/>
          <a:ln w="27424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F71B68DF-00FD-ADBF-BBDF-42D2BD959CDF}"/>
              </a:ext>
            </a:extLst>
          </p:cNvPr>
          <p:cNvSpPr>
            <a:spLocks noChangeAspect="1"/>
          </p:cNvSpPr>
          <p:nvPr/>
        </p:nvSpPr>
        <p:spPr>
          <a:xfrm>
            <a:off x="4162045" y="4697107"/>
            <a:ext cx="183600" cy="183600"/>
          </a:xfrm>
          <a:custGeom>
            <a:avLst/>
            <a:gdLst>
              <a:gd name="connsiteX0" fmla="*/ 157553 w 157949"/>
              <a:gd name="connsiteY0" fmla="*/ 86814 h 157950"/>
              <a:gd name="connsiteX1" fmla="*/ 86812 w 157949"/>
              <a:gd name="connsiteY1" fmla="*/ 396 h 157950"/>
              <a:gd name="connsiteX2" fmla="*/ 394 w 157949"/>
              <a:gd name="connsiteY2" fmla="*/ 71137 h 157950"/>
              <a:gd name="connsiteX3" fmla="*/ 71135 w 157949"/>
              <a:gd name="connsiteY3" fmla="*/ 157555 h 157950"/>
              <a:gd name="connsiteX4" fmla="*/ 157553 w 157949"/>
              <a:gd name="connsiteY4" fmla="*/ 86814 h 1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9" h="157950">
                <a:moveTo>
                  <a:pt x="157553" y="86814"/>
                </a:moveTo>
                <a:cubicBezTo>
                  <a:pt x="161884" y="43416"/>
                  <a:pt x="130210" y="4727"/>
                  <a:pt x="86812" y="396"/>
                </a:cubicBezTo>
                <a:cubicBezTo>
                  <a:pt x="43415" y="-3934"/>
                  <a:pt x="4725" y="27740"/>
                  <a:pt x="394" y="71137"/>
                </a:cubicBezTo>
                <a:cubicBezTo>
                  <a:pt x="-3925" y="114534"/>
                  <a:pt x="27738" y="153224"/>
                  <a:pt x="71135" y="157555"/>
                </a:cubicBezTo>
                <a:cubicBezTo>
                  <a:pt x="114532" y="161885"/>
                  <a:pt x="153222" y="130211"/>
                  <a:pt x="157553" y="86814"/>
                </a:cubicBezTo>
              </a:path>
            </a:pathLst>
          </a:custGeom>
          <a:solidFill>
            <a:srgbClr val="0000FF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10A465F1-F58E-AA61-35F3-3A921114A1A3}"/>
              </a:ext>
            </a:extLst>
          </p:cNvPr>
          <p:cNvSpPr>
            <a:spLocks noChangeAspect="1"/>
          </p:cNvSpPr>
          <p:nvPr/>
        </p:nvSpPr>
        <p:spPr>
          <a:xfrm>
            <a:off x="3853126" y="5516276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14 w 157939"/>
              <a:gd name="connsiteY1" fmla="*/ 396 h 157939"/>
              <a:gd name="connsiteX2" fmla="*/ 396 w 157939"/>
              <a:gd name="connsiteY2" fmla="*/ 71125 h 157939"/>
              <a:gd name="connsiteX3" fmla="*/ 71137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11" y="4727"/>
                  <a:pt x="86814" y="396"/>
                </a:cubicBezTo>
                <a:cubicBezTo>
                  <a:pt x="43416" y="-3935"/>
                  <a:pt x="4726" y="27739"/>
                  <a:pt x="396" y="71125"/>
                </a:cubicBezTo>
                <a:cubicBezTo>
                  <a:pt x="-3935" y="114523"/>
                  <a:pt x="27740" y="153213"/>
                  <a:pt x="71137" y="157543"/>
                </a:cubicBezTo>
                <a:cubicBezTo>
                  <a:pt x="114523" y="161874"/>
                  <a:pt x="153212" y="130211"/>
                  <a:pt x="157543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7022EC78-8590-032B-FF07-3E726E7709A7}"/>
              </a:ext>
            </a:extLst>
          </p:cNvPr>
          <p:cNvSpPr>
            <a:spLocks noChangeAspect="1"/>
          </p:cNvSpPr>
          <p:nvPr/>
        </p:nvSpPr>
        <p:spPr>
          <a:xfrm>
            <a:off x="6141851" y="5401760"/>
            <a:ext cx="183600" cy="183600"/>
          </a:xfrm>
          <a:custGeom>
            <a:avLst/>
            <a:gdLst>
              <a:gd name="connsiteX0" fmla="*/ 157543 w 157939"/>
              <a:gd name="connsiteY0" fmla="*/ 86814 h 157939"/>
              <a:gd name="connsiteX1" fmla="*/ 86803 w 157939"/>
              <a:gd name="connsiteY1" fmla="*/ 396 h 157939"/>
              <a:gd name="connsiteX2" fmla="*/ 396 w 157939"/>
              <a:gd name="connsiteY2" fmla="*/ 71137 h 157939"/>
              <a:gd name="connsiteX3" fmla="*/ 71126 w 157939"/>
              <a:gd name="connsiteY3" fmla="*/ 157543 h 157939"/>
              <a:gd name="connsiteX4" fmla="*/ 157543 w 157939"/>
              <a:gd name="connsiteY4" fmla="*/ 86814 h 1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9" h="157939">
                <a:moveTo>
                  <a:pt x="157543" y="86814"/>
                </a:moveTo>
                <a:cubicBezTo>
                  <a:pt x="161874" y="43417"/>
                  <a:pt x="130200" y="4727"/>
                  <a:pt x="86803" y="396"/>
                </a:cubicBezTo>
                <a:cubicBezTo>
                  <a:pt x="43405" y="-3934"/>
                  <a:pt x="4727" y="27739"/>
                  <a:pt x="396" y="71137"/>
                </a:cubicBezTo>
                <a:cubicBezTo>
                  <a:pt x="-3934" y="114523"/>
                  <a:pt x="27728" y="153213"/>
                  <a:pt x="71126" y="157543"/>
                </a:cubicBezTo>
                <a:cubicBezTo>
                  <a:pt x="114523" y="161874"/>
                  <a:pt x="153213" y="130211"/>
                  <a:pt x="157543" y="86814"/>
                </a:cubicBezTo>
              </a:path>
            </a:pathLst>
          </a:custGeom>
          <a:solidFill>
            <a:srgbClr val="FF0000"/>
          </a:solidFill>
          <a:ln w="13712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" name="Textfeld 5">
            <a:extLst>
              <a:ext uri="{FF2B5EF4-FFF2-40B4-BE49-F238E27FC236}">
                <a16:creationId xmlns:a16="http://schemas.microsoft.com/office/drawing/2014/main" id="{7A0BF479-9B25-435A-0AAC-128A147760A6}"/>
              </a:ext>
            </a:extLst>
          </p:cNvPr>
          <p:cNvSpPr txBox="1"/>
          <p:nvPr/>
        </p:nvSpPr>
        <p:spPr>
          <a:xfrm>
            <a:off x="7389670" y="966322"/>
            <a:ext cx="2639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Kaplan et al.</a:t>
            </a:r>
            <a:r>
              <a:rPr lang="en-US" sz="2400" dirty="0"/>
              <a:t>,</a:t>
            </a:r>
          </a:p>
          <a:p>
            <a:r>
              <a:rPr lang="en-US" sz="2400" dirty="0">
                <a:solidFill>
                  <a:schemeClr val="accent5"/>
                </a:solidFill>
              </a:rPr>
              <a:t>Agarwal et al.</a:t>
            </a:r>
            <a:r>
              <a:rPr lang="en-US" sz="2400" dirty="0"/>
              <a:t>: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O(log</a:t>
            </a:r>
            <a:r>
              <a:rPr lang="en-US" sz="2400" baseline="30000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n log </a:t>
            </a:r>
            <a:r>
              <a:rPr lang="en-US" sz="2400" dirty="0" err="1">
                <a:solidFill>
                  <a:schemeClr val="accent1"/>
                </a:solidFill>
              </a:rPr>
              <a:t>log</a:t>
            </a:r>
            <a:r>
              <a:rPr lang="en-US" sz="2400" dirty="0">
                <a:solidFill>
                  <a:schemeClr val="accent1"/>
                </a:solidFill>
              </a:rPr>
              <a:t> n)</a:t>
            </a:r>
          </a:p>
        </p:txBody>
      </p:sp>
      <p:sp>
        <p:nvSpPr>
          <p:cNvPr id="2" name="Textfeld 5">
            <a:extLst>
              <a:ext uri="{FF2B5EF4-FFF2-40B4-BE49-F238E27FC236}">
                <a16:creationId xmlns:a16="http://schemas.microsoft.com/office/drawing/2014/main" id="{1310AF91-BACA-A248-2872-257136550128}"/>
              </a:ext>
            </a:extLst>
          </p:cNvPr>
          <p:cNvSpPr txBox="1"/>
          <p:nvPr/>
        </p:nvSpPr>
        <p:spPr>
          <a:xfrm>
            <a:off x="469118" y="986887"/>
            <a:ext cx="322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update time: </a:t>
            </a:r>
            <a:r>
              <a:rPr lang="en-US" sz="2400" dirty="0">
                <a:solidFill>
                  <a:schemeClr val="accent1"/>
                </a:solidFill>
              </a:rPr>
              <a:t>O(log</a:t>
            </a:r>
            <a:r>
              <a:rPr lang="en-US" sz="2400" baseline="30000" dirty="0">
                <a:solidFill>
                  <a:schemeClr val="accent1"/>
                </a:solidFill>
              </a:rPr>
              <a:t>4</a:t>
            </a:r>
            <a:r>
              <a:rPr lang="en-US" sz="2400" dirty="0">
                <a:solidFill>
                  <a:schemeClr val="accent1"/>
                </a:solidFill>
              </a:rPr>
              <a:t> n)  </a:t>
            </a:r>
          </a:p>
        </p:txBody>
      </p:sp>
      <p:sp>
        <p:nvSpPr>
          <p:cNvPr id="3" name="Textfeld 5">
            <a:extLst>
              <a:ext uri="{FF2B5EF4-FFF2-40B4-BE49-F238E27FC236}">
                <a16:creationId xmlns:a16="http://schemas.microsoft.com/office/drawing/2014/main" id="{B40548FE-BCBF-A0AC-1EE8-B7C455E274EC}"/>
              </a:ext>
            </a:extLst>
          </p:cNvPr>
          <p:cNvSpPr txBox="1"/>
          <p:nvPr/>
        </p:nvSpPr>
        <p:spPr>
          <a:xfrm>
            <a:off x="466070" y="983839"/>
            <a:ext cx="322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update time: </a:t>
            </a:r>
            <a:r>
              <a:rPr lang="en-US" sz="2400" dirty="0">
                <a:solidFill>
                  <a:schemeClr val="accent1"/>
                </a:solidFill>
              </a:rPr>
              <a:t>O(log</a:t>
            </a:r>
            <a:r>
              <a:rPr lang="en-US" sz="2400" baseline="30000" dirty="0">
                <a:solidFill>
                  <a:schemeClr val="accent1"/>
                </a:solidFill>
              </a:rPr>
              <a:t>2</a:t>
            </a:r>
            <a:r>
              <a:rPr lang="en-US" sz="2400" dirty="0">
                <a:solidFill>
                  <a:schemeClr val="accent1"/>
                </a:solidFill>
              </a:rPr>
              <a:t> n) 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F7E7F13-4E43-045F-E963-D7E936ACF2BB}"/>
              </a:ext>
            </a:extLst>
          </p:cNvPr>
          <p:cNvSpPr txBox="1"/>
          <p:nvPr/>
        </p:nvSpPr>
        <p:spPr>
          <a:xfrm>
            <a:off x="7528748" y="2178728"/>
            <a:ext cx="102659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DLE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DF9C5D-AF82-C81F-423A-25D5708D376F}"/>
              </a:ext>
            </a:extLst>
          </p:cNvPr>
          <p:cNvCxnSpPr>
            <a:cxnSpLocks/>
            <a:stCxn id="9" idx="3"/>
            <a:endCxn id="6" idx="1"/>
          </p:cNvCxnSpPr>
          <p:nvPr/>
        </p:nvCxnSpPr>
        <p:spPr bwMode="auto">
          <a:xfrm>
            <a:off x="6403742" y="2409404"/>
            <a:ext cx="1125006" cy="15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feld 5">
            <a:extLst>
              <a:ext uri="{FF2B5EF4-FFF2-40B4-BE49-F238E27FC236}">
                <a16:creationId xmlns:a16="http://schemas.microsoft.com/office/drawing/2014/main" id="{3DDE5385-3BD9-3ACB-F6BE-7927C34BD81B}"/>
              </a:ext>
            </a:extLst>
          </p:cNvPr>
          <p:cNvSpPr txBox="1"/>
          <p:nvPr/>
        </p:nvSpPr>
        <p:spPr>
          <a:xfrm>
            <a:off x="6543540" y="1984763"/>
            <a:ext cx="845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O(1)</a:t>
            </a:r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B19E2DEA-5965-86CF-6E7E-06695DC007E2}"/>
              </a:ext>
            </a:extLst>
          </p:cNvPr>
          <p:cNvSpPr txBox="1"/>
          <p:nvPr/>
        </p:nvSpPr>
        <p:spPr>
          <a:xfrm>
            <a:off x="5303474" y="2178571"/>
            <a:ext cx="110026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MBM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E88A1E-F228-9F78-F066-A9B13DD8F2F4}"/>
              </a:ext>
            </a:extLst>
          </p:cNvPr>
          <p:cNvCxnSpPr>
            <a:cxnSpLocks/>
            <a:stCxn id="15" idx="3"/>
            <a:endCxn id="9" idx="1"/>
          </p:cNvCxnSpPr>
          <p:nvPr/>
        </p:nvCxnSpPr>
        <p:spPr bwMode="auto">
          <a:xfrm flipV="1">
            <a:off x="4008526" y="2409404"/>
            <a:ext cx="1294948" cy="479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feld 5">
            <a:extLst>
              <a:ext uri="{FF2B5EF4-FFF2-40B4-BE49-F238E27FC236}">
                <a16:creationId xmlns:a16="http://schemas.microsoft.com/office/drawing/2014/main" id="{FE5D2721-1183-97D8-EB2E-CFAA39918E96}"/>
              </a:ext>
            </a:extLst>
          </p:cNvPr>
          <p:cNvSpPr txBox="1"/>
          <p:nvPr/>
        </p:nvSpPr>
        <p:spPr>
          <a:xfrm>
            <a:off x="4220613" y="1973938"/>
            <a:ext cx="870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O(1)</a:t>
            </a:r>
          </a:p>
        </p:txBody>
      </p:sp>
      <p:sp>
        <p:nvSpPr>
          <p:cNvPr id="12" name="Textfeld 5">
            <a:extLst>
              <a:ext uri="{FF2B5EF4-FFF2-40B4-BE49-F238E27FC236}">
                <a16:creationId xmlns:a16="http://schemas.microsoft.com/office/drawing/2014/main" id="{FC65286D-A249-40CA-8926-20C322EF6312}"/>
              </a:ext>
            </a:extLst>
          </p:cNvPr>
          <p:cNvSpPr txBox="1"/>
          <p:nvPr/>
        </p:nvSpPr>
        <p:spPr>
          <a:xfrm>
            <a:off x="3826779" y="2546628"/>
            <a:ext cx="149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queries</a:t>
            </a:r>
          </a:p>
        </p:txBody>
      </p:sp>
      <p:sp>
        <p:nvSpPr>
          <p:cNvPr id="13" name="Textfeld 5">
            <a:extLst>
              <a:ext uri="{FF2B5EF4-FFF2-40B4-BE49-F238E27FC236}">
                <a16:creationId xmlns:a16="http://schemas.microsoft.com/office/drawing/2014/main" id="{6D114E27-FE00-15C3-2C7E-DB687CA29D97}"/>
              </a:ext>
            </a:extLst>
          </p:cNvPr>
          <p:cNvSpPr txBox="1"/>
          <p:nvPr/>
        </p:nvSpPr>
        <p:spPr>
          <a:xfrm>
            <a:off x="1506550" y="2361962"/>
            <a:ext cx="1150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update edges</a:t>
            </a:r>
          </a:p>
        </p:txBody>
      </p:sp>
      <p:sp>
        <p:nvSpPr>
          <p:cNvPr id="14" name="Textfeld 5">
            <a:extLst>
              <a:ext uri="{FF2B5EF4-FFF2-40B4-BE49-F238E27FC236}">
                <a16:creationId xmlns:a16="http://schemas.microsoft.com/office/drawing/2014/main" id="{0CEC1083-62FD-583E-72FA-62C0909DEBCC}"/>
              </a:ext>
            </a:extLst>
          </p:cNvPr>
          <p:cNvSpPr txBox="1"/>
          <p:nvPr/>
        </p:nvSpPr>
        <p:spPr>
          <a:xfrm>
            <a:off x="539392" y="2183470"/>
            <a:ext cx="870773" cy="46166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UDG</a:t>
            </a:r>
          </a:p>
        </p:txBody>
      </p:sp>
      <p:sp>
        <p:nvSpPr>
          <p:cNvPr id="15" name="Textfeld 5">
            <a:extLst>
              <a:ext uri="{FF2B5EF4-FFF2-40B4-BE49-F238E27FC236}">
                <a16:creationId xmlns:a16="http://schemas.microsoft.com/office/drawing/2014/main" id="{25D77E51-0197-67B6-D4B0-2C1C4730B23F}"/>
              </a:ext>
            </a:extLst>
          </p:cNvPr>
          <p:cNvSpPr txBox="1"/>
          <p:nvPr/>
        </p:nvSpPr>
        <p:spPr>
          <a:xfrm>
            <a:off x="2748526" y="2183370"/>
            <a:ext cx="1260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Grid</a:t>
            </a:r>
          </a:p>
        </p:txBody>
      </p:sp>
      <p:sp>
        <p:nvSpPr>
          <p:cNvPr id="16" name="Textfeld 5">
            <a:extLst>
              <a:ext uri="{FF2B5EF4-FFF2-40B4-BE49-F238E27FC236}">
                <a16:creationId xmlns:a16="http://schemas.microsoft.com/office/drawing/2014/main" id="{6534DC66-F734-EE75-9368-781F9C3490CB}"/>
              </a:ext>
            </a:extLst>
          </p:cNvPr>
          <p:cNvSpPr txBox="1"/>
          <p:nvPr/>
        </p:nvSpPr>
        <p:spPr>
          <a:xfrm>
            <a:off x="2520821" y="2973402"/>
            <a:ext cx="1715411" cy="46166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Holm et al.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748C8B-3D43-D5CD-B6E7-0F01A2F0A336}"/>
              </a:ext>
            </a:extLst>
          </p:cNvPr>
          <p:cNvCxnSpPr>
            <a:cxnSpLocks/>
          </p:cNvCxnSpPr>
          <p:nvPr/>
        </p:nvCxnSpPr>
        <p:spPr bwMode="auto">
          <a:xfrm>
            <a:off x="1410165" y="2382276"/>
            <a:ext cx="1306891" cy="143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7583886-AD18-F47E-EE5D-2BB446C9351B}"/>
              </a:ext>
            </a:extLst>
          </p:cNvPr>
          <p:cNvCxnSpPr>
            <a:cxnSpLocks/>
          </p:cNvCxnSpPr>
          <p:nvPr/>
        </p:nvCxnSpPr>
        <p:spPr bwMode="auto">
          <a:xfrm>
            <a:off x="3110832" y="2644417"/>
            <a:ext cx="0" cy="3146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456E4C3-C68C-272F-DA0E-57C733969C1E}"/>
              </a:ext>
            </a:extLst>
          </p:cNvPr>
          <p:cNvCxnSpPr>
            <a:cxnSpLocks/>
          </p:cNvCxnSpPr>
          <p:nvPr/>
        </p:nvCxnSpPr>
        <p:spPr bwMode="auto">
          <a:xfrm flipV="1">
            <a:off x="3474818" y="2644417"/>
            <a:ext cx="0" cy="3146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1353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2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52DF1-5711-36C8-CD35-C6128F5BF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AD3A822-CDF4-99BA-8BBB-59288C9DD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Wolfgang Mulzer –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/>
              <a:t>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2C4830-3480-6E6B-B958-2EB25886A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Title 76">
            <a:extLst>
              <a:ext uri="{FF2B5EF4-FFF2-40B4-BE49-F238E27FC236}">
                <a16:creationId xmlns:a16="http://schemas.microsoft.com/office/drawing/2014/main" id="{8640993B-849B-7036-95A6-29CFA50FF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Connectivity in Unit Disk Graphs</a:t>
            </a:r>
            <a:endParaRPr lang="en-DE" dirty="0"/>
          </a:p>
        </p:txBody>
      </p:sp>
      <p:sp>
        <p:nvSpPr>
          <p:cNvPr id="20" name="Textfeld 5">
            <a:extLst>
              <a:ext uri="{FF2B5EF4-FFF2-40B4-BE49-F238E27FC236}">
                <a16:creationId xmlns:a16="http://schemas.microsoft.com/office/drawing/2014/main" id="{7FD26529-E857-7A9C-39E5-D1F061DB1F02}"/>
              </a:ext>
            </a:extLst>
          </p:cNvPr>
          <p:cNvSpPr txBox="1"/>
          <p:nvPr/>
        </p:nvSpPr>
        <p:spPr>
          <a:xfrm>
            <a:off x="326652" y="4136419"/>
            <a:ext cx="3893961" cy="156966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Thm</a:t>
            </a:r>
            <a:r>
              <a:rPr lang="en-US" sz="2400" b="1" dirty="0"/>
              <a:t> 1 </a:t>
            </a:r>
            <a:r>
              <a:rPr lang="en-US" sz="2400" dirty="0">
                <a:solidFill>
                  <a:schemeClr val="accent5"/>
                </a:solidFill>
              </a:rPr>
              <a:t>[w/ HK, LR, PS]</a:t>
            </a:r>
            <a:r>
              <a:rPr lang="en-US" sz="2400" dirty="0"/>
              <a:t>: Can maintain </a:t>
            </a:r>
            <a:r>
              <a:rPr lang="en-US" sz="2400" dirty="0">
                <a:solidFill>
                  <a:schemeClr val="accent1"/>
                </a:solidFill>
              </a:rPr>
              <a:t>UD(P)</a:t>
            </a:r>
            <a:r>
              <a:rPr lang="en-US" sz="2400" dirty="0"/>
              <a:t> with </a:t>
            </a:r>
            <a:r>
              <a:rPr lang="en-US" sz="2400" dirty="0">
                <a:solidFill>
                  <a:schemeClr val="accent1"/>
                </a:solidFill>
              </a:rPr>
              <a:t>O(log</a:t>
            </a:r>
            <a:r>
              <a:rPr lang="en-US" sz="2400" baseline="30000" dirty="0">
                <a:solidFill>
                  <a:schemeClr val="accent1"/>
                </a:solidFill>
              </a:rPr>
              <a:t>2</a:t>
            </a:r>
            <a:r>
              <a:rPr lang="en-US" sz="2400" dirty="0">
                <a:solidFill>
                  <a:schemeClr val="accent1"/>
                </a:solidFill>
              </a:rPr>
              <a:t> n) </a:t>
            </a:r>
            <a:r>
              <a:rPr lang="en-US" sz="2400" dirty="0"/>
              <a:t>updates and </a:t>
            </a:r>
            <a:r>
              <a:rPr lang="en-US" sz="2400" dirty="0">
                <a:solidFill>
                  <a:schemeClr val="accent1"/>
                </a:solidFill>
              </a:rPr>
              <a:t>O(log n/log </a:t>
            </a:r>
            <a:r>
              <a:rPr lang="en-US" sz="2400" dirty="0" err="1">
                <a:solidFill>
                  <a:schemeClr val="accent1"/>
                </a:solidFill>
              </a:rPr>
              <a:t>log</a:t>
            </a:r>
            <a:r>
              <a:rPr lang="en-US" sz="2400" dirty="0">
                <a:solidFill>
                  <a:schemeClr val="accent1"/>
                </a:solidFill>
              </a:rPr>
              <a:t> n) </a:t>
            </a:r>
            <a:r>
              <a:rPr lang="en-US" sz="2400" dirty="0"/>
              <a:t>queries.</a:t>
            </a:r>
          </a:p>
        </p:txBody>
      </p:sp>
      <p:sp>
        <p:nvSpPr>
          <p:cNvPr id="21" name="Textfeld 5">
            <a:extLst>
              <a:ext uri="{FF2B5EF4-FFF2-40B4-BE49-F238E27FC236}">
                <a16:creationId xmlns:a16="http://schemas.microsoft.com/office/drawing/2014/main" id="{91E4F3E9-FF25-065D-EA07-C50487B6327B}"/>
              </a:ext>
            </a:extLst>
          </p:cNvPr>
          <p:cNvSpPr txBox="1"/>
          <p:nvPr/>
        </p:nvSpPr>
        <p:spPr>
          <a:xfrm>
            <a:off x="7389670" y="966322"/>
            <a:ext cx="2639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Kaplan et al.</a:t>
            </a:r>
            <a:r>
              <a:rPr lang="en-US" sz="2400" dirty="0"/>
              <a:t>,</a:t>
            </a:r>
          </a:p>
          <a:p>
            <a:r>
              <a:rPr lang="en-US" sz="2400" dirty="0">
                <a:solidFill>
                  <a:schemeClr val="accent5"/>
                </a:solidFill>
              </a:rPr>
              <a:t>Agarwal et al.</a:t>
            </a:r>
            <a:r>
              <a:rPr lang="en-US" sz="2400" dirty="0"/>
              <a:t>: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O(log</a:t>
            </a:r>
            <a:r>
              <a:rPr lang="en-US" sz="2400" baseline="30000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n log </a:t>
            </a:r>
            <a:r>
              <a:rPr lang="en-US" sz="2400" dirty="0" err="1">
                <a:solidFill>
                  <a:schemeClr val="accent1"/>
                </a:solidFill>
              </a:rPr>
              <a:t>log</a:t>
            </a:r>
            <a:r>
              <a:rPr lang="en-US" sz="2400" dirty="0">
                <a:solidFill>
                  <a:schemeClr val="accent1"/>
                </a:solidFill>
              </a:rPr>
              <a:t> n)</a:t>
            </a:r>
          </a:p>
        </p:txBody>
      </p:sp>
      <p:sp>
        <p:nvSpPr>
          <p:cNvPr id="22" name="Textfeld 5">
            <a:extLst>
              <a:ext uri="{FF2B5EF4-FFF2-40B4-BE49-F238E27FC236}">
                <a16:creationId xmlns:a16="http://schemas.microsoft.com/office/drawing/2014/main" id="{6BD3E4FE-5D63-4A7F-960E-9BDA964CF405}"/>
              </a:ext>
            </a:extLst>
          </p:cNvPr>
          <p:cNvSpPr txBox="1"/>
          <p:nvPr/>
        </p:nvSpPr>
        <p:spPr>
          <a:xfrm>
            <a:off x="469118" y="986887"/>
            <a:ext cx="322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update time: </a:t>
            </a:r>
            <a:r>
              <a:rPr lang="en-US" sz="2400" dirty="0">
                <a:solidFill>
                  <a:schemeClr val="accent1"/>
                </a:solidFill>
              </a:rPr>
              <a:t>O(log</a:t>
            </a:r>
            <a:r>
              <a:rPr lang="en-US" sz="2400" baseline="30000" dirty="0">
                <a:solidFill>
                  <a:schemeClr val="accent1"/>
                </a:solidFill>
              </a:rPr>
              <a:t>2</a:t>
            </a:r>
            <a:r>
              <a:rPr lang="en-US" sz="2400" dirty="0">
                <a:solidFill>
                  <a:schemeClr val="accent1"/>
                </a:solidFill>
              </a:rPr>
              <a:t> n)  </a:t>
            </a:r>
          </a:p>
        </p:txBody>
      </p:sp>
      <p:sp>
        <p:nvSpPr>
          <p:cNvPr id="24" name="Textfeld 5">
            <a:extLst>
              <a:ext uri="{FF2B5EF4-FFF2-40B4-BE49-F238E27FC236}">
                <a16:creationId xmlns:a16="http://schemas.microsoft.com/office/drawing/2014/main" id="{3AF30392-1E56-BA02-1891-61F0C4017ADD}"/>
              </a:ext>
            </a:extLst>
          </p:cNvPr>
          <p:cNvSpPr txBox="1"/>
          <p:nvPr/>
        </p:nvSpPr>
        <p:spPr>
          <a:xfrm>
            <a:off x="7528748" y="2178728"/>
            <a:ext cx="102659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DLE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7F948F1-3110-73C8-CE5B-5E835A85E049}"/>
              </a:ext>
            </a:extLst>
          </p:cNvPr>
          <p:cNvCxnSpPr>
            <a:cxnSpLocks/>
            <a:stCxn id="27" idx="3"/>
            <a:endCxn id="24" idx="1"/>
          </p:cNvCxnSpPr>
          <p:nvPr/>
        </p:nvCxnSpPr>
        <p:spPr bwMode="auto">
          <a:xfrm>
            <a:off x="6403742" y="2409404"/>
            <a:ext cx="1125006" cy="15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feld 5">
            <a:extLst>
              <a:ext uri="{FF2B5EF4-FFF2-40B4-BE49-F238E27FC236}">
                <a16:creationId xmlns:a16="http://schemas.microsoft.com/office/drawing/2014/main" id="{3A009F13-3FF7-4762-D8AC-89F395DAEC17}"/>
              </a:ext>
            </a:extLst>
          </p:cNvPr>
          <p:cNvSpPr txBox="1"/>
          <p:nvPr/>
        </p:nvSpPr>
        <p:spPr>
          <a:xfrm>
            <a:off x="6543540" y="1984763"/>
            <a:ext cx="845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O(1)</a:t>
            </a:r>
          </a:p>
        </p:txBody>
      </p:sp>
      <p:sp>
        <p:nvSpPr>
          <p:cNvPr id="27" name="Textfeld 5">
            <a:extLst>
              <a:ext uri="{FF2B5EF4-FFF2-40B4-BE49-F238E27FC236}">
                <a16:creationId xmlns:a16="http://schemas.microsoft.com/office/drawing/2014/main" id="{C0EE61A4-3179-278B-73DA-B04138C66D59}"/>
              </a:ext>
            </a:extLst>
          </p:cNvPr>
          <p:cNvSpPr txBox="1"/>
          <p:nvPr/>
        </p:nvSpPr>
        <p:spPr>
          <a:xfrm>
            <a:off x="5303474" y="2178571"/>
            <a:ext cx="110026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MBM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8248B9F-4129-E7B0-B491-01A5854736D4}"/>
              </a:ext>
            </a:extLst>
          </p:cNvPr>
          <p:cNvCxnSpPr>
            <a:cxnSpLocks/>
            <a:stCxn id="33" idx="3"/>
            <a:endCxn id="27" idx="1"/>
          </p:cNvCxnSpPr>
          <p:nvPr/>
        </p:nvCxnSpPr>
        <p:spPr bwMode="auto">
          <a:xfrm flipV="1">
            <a:off x="4008526" y="2409404"/>
            <a:ext cx="1294948" cy="479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feld 5">
            <a:extLst>
              <a:ext uri="{FF2B5EF4-FFF2-40B4-BE49-F238E27FC236}">
                <a16:creationId xmlns:a16="http://schemas.microsoft.com/office/drawing/2014/main" id="{7DB8B889-7814-F225-00B3-71F353E805AE}"/>
              </a:ext>
            </a:extLst>
          </p:cNvPr>
          <p:cNvSpPr txBox="1"/>
          <p:nvPr/>
        </p:nvSpPr>
        <p:spPr>
          <a:xfrm>
            <a:off x="4220613" y="1973938"/>
            <a:ext cx="870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O(1)</a:t>
            </a:r>
          </a:p>
        </p:txBody>
      </p:sp>
      <p:sp>
        <p:nvSpPr>
          <p:cNvPr id="30" name="Textfeld 5">
            <a:extLst>
              <a:ext uri="{FF2B5EF4-FFF2-40B4-BE49-F238E27FC236}">
                <a16:creationId xmlns:a16="http://schemas.microsoft.com/office/drawing/2014/main" id="{A229ADBD-C60A-5C28-49A6-E71F6716E558}"/>
              </a:ext>
            </a:extLst>
          </p:cNvPr>
          <p:cNvSpPr txBox="1"/>
          <p:nvPr/>
        </p:nvSpPr>
        <p:spPr>
          <a:xfrm>
            <a:off x="3826779" y="2546628"/>
            <a:ext cx="149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queries</a:t>
            </a:r>
          </a:p>
        </p:txBody>
      </p:sp>
      <p:sp>
        <p:nvSpPr>
          <p:cNvPr id="31" name="Textfeld 5">
            <a:extLst>
              <a:ext uri="{FF2B5EF4-FFF2-40B4-BE49-F238E27FC236}">
                <a16:creationId xmlns:a16="http://schemas.microsoft.com/office/drawing/2014/main" id="{F36B63B2-4C16-F92C-490E-12CC5CB72C4E}"/>
              </a:ext>
            </a:extLst>
          </p:cNvPr>
          <p:cNvSpPr txBox="1"/>
          <p:nvPr/>
        </p:nvSpPr>
        <p:spPr>
          <a:xfrm>
            <a:off x="1506550" y="2361962"/>
            <a:ext cx="1150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update edges</a:t>
            </a:r>
          </a:p>
        </p:txBody>
      </p:sp>
      <p:sp>
        <p:nvSpPr>
          <p:cNvPr id="32" name="Textfeld 5">
            <a:extLst>
              <a:ext uri="{FF2B5EF4-FFF2-40B4-BE49-F238E27FC236}">
                <a16:creationId xmlns:a16="http://schemas.microsoft.com/office/drawing/2014/main" id="{4F648C82-000A-A7F5-615A-6E39457F3682}"/>
              </a:ext>
            </a:extLst>
          </p:cNvPr>
          <p:cNvSpPr txBox="1"/>
          <p:nvPr/>
        </p:nvSpPr>
        <p:spPr>
          <a:xfrm>
            <a:off x="539392" y="2183470"/>
            <a:ext cx="870773" cy="46166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UDG</a:t>
            </a:r>
          </a:p>
        </p:txBody>
      </p:sp>
      <p:sp>
        <p:nvSpPr>
          <p:cNvPr id="33" name="Textfeld 5">
            <a:extLst>
              <a:ext uri="{FF2B5EF4-FFF2-40B4-BE49-F238E27FC236}">
                <a16:creationId xmlns:a16="http://schemas.microsoft.com/office/drawing/2014/main" id="{3C7C3EF2-4C6B-614E-73E5-A26FAB2BFDB1}"/>
              </a:ext>
            </a:extLst>
          </p:cNvPr>
          <p:cNvSpPr txBox="1"/>
          <p:nvPr/>
        </p:nvSpPr>
        <p:spPr>
          <a:xfrm>
            <a:off x="2748526" y="2183370"/>
            <a:ext cx="1260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Grid</a:t>
            </a:r>
          </a:p>
        </p:txBody>
      </p:sp>
      <p:sp>
        <p:nvSpPr>
          <p:cNvPr id="34" name="Textfeld 5">
            <a:extLst>
              <a:ext uri="{FF2B5EF4-FFF2-40B4-BE49-F238E27FC236}">
                <a16:creationId xmlns:a16="http://schemas.microsoft.com/office/drawing/2014/main" id="{99162CB9-14C7-0484-F3A4-F5F0AFF41885}"/>
              </a:ext>
            </a:extLst>
          </p:cNvPr>
          <p:cNvSpPr txBox="1"/>
          <p:nvPr/>
        </p:nvSpPr>
        <p:spPr>
          <a:xfrm>
            <a:off x="2520821" y="2973402"/>
            <a:ext cx="1715411" cy="46166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Holm et al.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D1C2D3F-1F11-687D-AB6A-9E3E4937E585}"/>
              </a:ext>
            </a:extLst>
          </p:cNvPr>
          <p:cNvCxnSpPr>
            <a:cxnSpLocks/>
          </p:cNvCxnSpPr>
          <p:nvPr/>
        </p:nvCxnSpPr>
        <p:spPr bwMode="auto">
          <a:xfrm>
            <a:off x="1410165" y="2382276"/>
            <a:ext cx="1306891" cy="143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DAE1E40-18BF-82C9-96F2-67A680136624}"/>
              </a:ext>
            </a:extLst>
          </p:cNvPr>
          <p:cNvCxnSpPr>
            <a:cxnSpLocks/>
          </p:cNvCxnSpPr>
          <p:nvPr/>
        </p:nvCxnSpPr>
        <p:spPr bwMode="auto">
          <a:xfrm>
            <a:off x="3110832" y="2644417"/>
            <a:ext cx="0" cy="3146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69EE715-04C5-28E9-CEA7-24008E889AF0}"/>
              </a:ext>
            </a:extLst>
          </p:cNvPr>
          <p:cNvCxnSpPr>
            <a:cxnSpLocks/>
          </p:cNvCxnSpPr>
          <p:nvPr/>
        </p:nvCxnSpPr>
        <p:spPr bwMode="auto">
          <a:xfrm flipV="1">
            <a:off x="3474818" y="2644417"/>
            <a:ext cx="0" cy="3146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63445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57035-07FE-625C-CB9F-2D283602F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F88C6FD-603C-D525-C3A8-92A84BE09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Wolfgang Mulzer –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/>
              <a:t>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71F360-6869-0516-506A-08658A4E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Title 76">
            <a:extLst>
              <a:ext uri="{FF2B5EF4-FFF2-40B4-BE49-F238E27FC236}">
                <a16:creationId xmlns:a16="http://schemas.microsoft.com/office/drawing/2014/main" id="{3E564749-E4E4-48DD-DCBC-6193DF49D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Connectivity in Unit Disk Graphs</a:t>
            </a:r>
            <a:endParaRPr lang="en-DE" dirty="0"/>
          </a:p>
        </p:txBody>
      </p:sp>
      <p:sp>
        <p:nvSpPr>
          <p:cNvPr id="24" name="Textfeld 5">
            <a:extLst>
              <a:ext uri="{FF2B5EF4-FFF2-40B4-BE49-F238E27FC236}">
                <a16:creationId xmlns:a16="http://schemas.microsoft.com/office/drawing/2014/main" id="{5456FF7F-5C7A-CC61-5297-7FBC3329106F}"/>
              </a:ext>
            </a:extLst>
          </p:cNvPr>
          <p:cNvSpPr txBox="1"/>
          <p:nvPr/>
        </p:nvSpPr>
        <p:spPr>
          <a:xfrm>
            <a:off x="4576134" y="3020427"/>
            <a:ext cx="1369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make planar</a:t>
            </a:r>
          </a:p>
        </p:txBody>
      </p:sp>
      <p:sp>
        <p:nvSpPr>
          <p:cNvPr id="26" name="Textfeld 5">
            <a:extLst>
              <a:ext uri="{FF2B5EF4-FFF2-40B4-BE49-F238E27FC236}">
                <a16:creationId xmlns:a16="http://schemas.microsoft.com/office/drawing/2014/main" id="{04A785D4-79F7-77EA-ACAF-D22609BA7192}"/>
              </a:ext>
            </a:extLst>
          </p:cNvPr>
          <p:cNvSpPr txBox="1"/>
          <p:nvPr/>
        </p:nvSpPr>
        <p:spPr>
          <a:xfrm>
            <a:off x="4850360" y="4136419"/>
            <a:ext cx="5463628" cy="1200329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Thm</a:t>
            </a:r>
            <a:r>
              <a:rPr lang="en-US" sz="2400" b="1" dirty="0"/>
              <a:t> 2 </a:t>
            </a:r>
            <a:r>
              <a:rPr lang="en-US" sz="2400" dirty="0">
                <a:solidFill>
                  <a:schemeClr val="accent5"/>
                </a:solidFill>
              </a:rPr>
              <a:t>[w/ HK, LR, PS]</a:t>
            </a:r>
            <a:r>
              <a:rPr lang="en-US" sz="2400" dirty="0"/>
              <a:t>: Can maintain </a:t>
            </a:r>
            <a:r>
              <a:rPr lang="en-US" sz="2400" dirty="0">
                <a:solidFill>
                  <a:schemeClr val="accent1"/>
                </a:solidFill>
              </a:rPr>
              <a:t>UD(P)</a:t>
            </a:r>
            <a:r>
              <a:rPr lang="en-US" sz="2400" dirty="0"/>
              <a:t> with </a:t>
            </a:r>
            <a:r>
              <a:rPr lang="en-US" sz="2400" dirty="0">
                <a:solidFill>
                  <a:schemeClr val="accent1"/>
                </a:solidFill>
              </a:rPr>
              <a:t>O(log n loglog n) </a:t>
            </a:r>
            <a:r>
              <a:rPr lang="en-US" sz="2400" dirty="0"/>
              <a:t>updates and </a:t>
            </a:r>
            <a:r>
              <a:rPr lang="en-US" sz="2400" dirty="0">
                <a:solidFill>
                  <a:schemeClr val="accent1"/>
                </a:solidFill>
              </a:rPr>
              <a:t>O(log n) </a:t>
            </a:r>
            <a:r>
              <a:rPr lang="en-US" sz="2400" dirty="0"/>
              <a:t>queries.</a:t>
            </a:r>
          </a:p>
        </p:txBody>
      </p:sp>
      <p:sp>
        <p:nvSpPr>
          <p:cNvPr id="2" name="Textfeld 5">
            <a:extLst>
              <a:ext uri="{FF2B5EF4-FFF2-40B4-BE49-F238E27FC236}">
                <a16:creationId xmlns:a16="http://schemas.microsoft.com/office/drawing/2014/main" id="{34C4A297-3EB6-C566-70E9-3636799B46A9}"/>
              </a:ext>
            </a:extLst>
          </p:cNvPr>
          <p:cNvSpPr txBox="1"/>
          <p:nvPr/>
        </p:nvSpPr>
        <p:spPr>
          <a:xfrm>
            <a:off x="469118" y="986887"/>
            <a:ext cx="322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update time: </a:t>
            </a:r>
            <a:r>
              <a:rPr lang="en-US" sz="2400" dirty="0">
                <a:solidFill>
                  <a:schemeClr val="accent1"/>
                </a:solidFill>
              </a:rPr>
              <a:t>O(log</a:t>
            </a:r>
            <a:r>
              <a:rPr lang="en-US" sz="2400" baseline="30000" dirty="0">
                <a:solidFill>
                  <a:schemeClr val="accent1"/>
                </a:solidFill>
              </a:rPr>
              <a:t>2</a:t>
            </a:r>
            <a:r>
              <a:rPr lang="en-US" sz="2400" dirty="0">
                <a:solidFill>
                  <a:schemeClr val="accent1"/>
                </a:solidFill>
              </a:rPr>
              <a:t> n)  </a:t>
            </a:r>
          </a:p>
        </p:txBody>
      </p:sp>
      <p:sp>
        <p:nvSpPr>
          <p:cNvPr id="3" name="Textfeld 5">
            <a:extLst>
              <a:ext uri="{FF2B5EF4-FFF2-40B4-BE49-F238E27FC236}">
                <a16:creationId xmlns:a16="http://schemas.microsoft.com/office/drawing/2014/main" id="{938C50CB-6B56-E94A-7644-442381559473}"/>
              </a:ext>
            </a:extLst>
          </p:cNvPr>
          <p:cNvSpPr txBox="1"/>
          <p:nvPr/>
        </p:nvSpPr>
        <p:spPr>
          <a:xfrm>
            <a:off x="7528748" y="2178728"/>
            <a:ext cx="102659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DLE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C31AD6-198B-2B32-36CC-9F643E4A6756}"/>
              </a:ext>
            </a:extLst>
          </p:cNvPr>
          <p:cNvCxnSpPr>
            <a:cxnSpLocks/>
            <a:stCxn id="31" idx="3"/>
            <a:endCxn id="3" idx="1"/>
          </p:cNvCxnSpPr>
          <p:nvPr/>
        </p:nvCxnSpPr>
        <p:spPr bwMode="auto">
          <a:xfrm>
            <a:off x="6403742" y="2409404"/>
            <a:ext cx="1125006" cy="15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feld 5">
            <a:extLst>
              <a:ext uri="{FF2B5EF4-FFF2-40B4-BE49-F238E27FC236}">
                <a16:creationId xmlns:a16="http://schemas.microsoft.com/office/drawing/2014/main" id="{2299E4F2-C231-9D8B-0A38-EDFA8088EF1A}"/>
              </a:ext>
            </a:extLst>
          </p:cNvPr>
          <p:cNvSpPr txBox="1"/>
          <p:nvPr/>
        </p:nvSpPr>
        <p:spPr>
          <a:xfrm>
            <a:off x="6543540" y="1984763"/>
            <a:ext cx="845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O(1)</a:t>
            </a:r>
          </a:p>
        </p:txBody>
      </p:sp>
      <p:sp>
        <p:nvSpPr>
          <p:cNvPr id="31" name="Textfeld 5">
            <a:extLst>
              <a:ext uri="{FF2B5EF4-FFF2-40B4-BE49-F238E27FC236}">
                <a16:creationId xmlns:a16="http://schemas.microsoft.com/office/drawing/2014/main" id="{CAD59907-8EE7-F4A2-BC46-36F164085E22}"/>
              </a:ext>
            </a:extLst>
          </p:cNvPr>
          <p:cNvSpPr txBox="1"/>
          <p:nvPr/>
        </p:nvSpPr>
        <p:spPr>
          <a:xfrm>
            <a:off x="5303474" y="2178571"/>
            <a:ext cx="110026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MBM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F69B246-1D8B-091E-09F1-55D300A233BA}"/>
              </a:ext>
            </a:extLst>
          </p:cNvPr>
          <p:cNvCxnSpPr>
            <a:cxnSpLocks/>
            <a:stCxn id="37" idx="3"/>
            <a:endCxn id="31" idx="1"/>
          </p:cNvCxnSpPr>
          <p:nvPr/>
        </p:nvCxnSpPr>
        <p:spPr bwMode="auto">
          <a:xfrm flipV="1">
            <a:off x="4008526" y="2409404"/>
            <a:ext cx="1294948" cy="479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Textfeld 5">
            <a:extLst>
              <a:ext uri="{FF2B5EF4-FFF2-40B4-BE49-F238E27FC236}">
                <a16:creationId xmlns:a16="http://schemas.microsoft.com/office/drawing/2014/main" id="{84CCA86E-DB13-4DA7-AD64-60418768CFED}"/>
              </a:ext>
            </a:extLst>
          </p:cNvPr>
          <p:cNvSpPr txBox="1"/>
          <p:nvPr/>
        </p:nvSpPr>
        <p:spPr>
          <a:xfrm>
            <a:off x="4220613" y="1973938"/>
            <a:ext cx="870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O(1)</a:t>
            </a:r>
          </a:p>
        </p:txBody>
      </p:sp>
      <p:sp>
        <p:nvSpPr>
          <p:cNvPr id="34" name="Textfeld 5">
            <a:extLst>
              <a:ext uri="{FF2B5EF4-FFF2-40B4-BE49-F238E27FC236}">
                <a16:creationId xmlns:a16="http://schemas.microsoft.com/office/drawing/2014/main" id="{65D3CBB1-7126-9664-EB0C-EDC2805D91B7}"/>
              </a:ext>
            </a:extLst>
          </p:cNvPr>
          <p:cNvSpPr txBox="1"/>
          <p:nvPr/>
        </p:nvSpPr>
        <p:spPr>
          <a:xfrm>
            <a:off x="3826779" y="2546628"/>
            <a:ext cx="149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queries</a:t>
            </a:r>
          </a:p>
        </p:txBody>
      </p:sp>
      <p:sp>
        <p:nvSpPr>
          <p:cNvPr id="35" name="Textfeld 5">
            <a:extLst>
              <a:ext uri="{FF2B5EF4-FFF2-40B4-BE49-F238E27FC236}">
                <a16:creationId xmlns:a16="http://schemas.microsoft.com/office/drawing/2014/main" id="{1FD0E035-BB66-CE54-B61B-B08E8312EFA1}"/>
              </a:ext>
            </a:extLst>
          </p:cNvPr>
          <p:cNvSpPr txBox="1"/>
          <p:nvPr/>
        </p:nvSpPr>
        <p:spPr>
          <a:xfrm>
            <a:off x="1506550" y="2361962"/>
            <a:ext cx="1150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update edges</a:t>
            </a:r>
          </a:p>
        </p:txBody>
      </p:sp>
      <p:sp>
        <p:nvSpPr>
          <p:cNvPr id="36" name="Textfeld 5">
            <a:extLst>
              <a:ext uri="{FF2B5EF4-FFF2-40B4-BE49-F238E27FC236}">
                <a16:creationId xmlns:a16="http://schemas.microsoft.com/office/drawing/2014/main" id="{093DB430-F663-50D7-B1EB-8B8587E60855}"/>
              </a:ext>
            </a:extLst>
          </p:cNvPr>
          <p:cNvSpPr txBox="1"/>
          <p:nvPr/>
        </p:nvSpPr>
        <p:spPr>
          <a:xfrm>
            <a:off x="539392" y="2183470"/>
            <a:ext cx="870773" cy="46166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UDG</a:t>
            </a:r>
          </a:p>
        </p:txBody>
      </p:sp>
      <p:sp>
        <p:nvSpPr>
          <p:cNvPr id="37" name="Textfeld 5">
            <a:extLst>
              <a:ext uri="{FF2B5EF4-FFF2-40B4-BE49-F238E27FC236}">
                <a16:creationId xmlns:a16="http://schemas.microsoft.com/office/drawing/2014/main" id="{CC0FCAAA-163F-E369-DCF5-9F9C20251999}"/>
              </a:ext>
            </a:extLst>
          </p:cNvPr>
          <p:cNvSpPr txBox="1"/>
          <p:nvPr/>
        </p:nvSpPr>
        <p:spPr>
          <a:xfrm>
            <a:off x="2748526" y="2183370"/>
            <a:ext cx="1260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Grid</a:t>
            </a:r>
          </a:p>
        </p:txBody>
      </p:sp>
      <p:sp>
        <p:nvSpPr>
          <p:cNvPr id="38" name="Textfeld 5">
            <a:extLst>
              <a:ext uri="{FF2B5EF4-FFF2-40B4-BE49-F238E27FC236}">
                <a16:creationId xmlns:a16="http://schemas.microsoft.com/office/drawing/2014/main" id="{4EF87B3D-79F5-6DD4-11F1-6335382181C8}"/>
              </a:ext>
            </a:extLst>
          </p:cNvPr>
          <p:cNvSpPr txBox="1"/>
          <p:nvPr/>
        </p:nvSpPr>
        <p:spPr>
          <a:xfrm>
            <a:off x="2520821" y="2973402"/>
            <a:ext cx="1715411" cy="830997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5"/>
                </a:solidFill>
              </a:rPr>
              <a:t>Eppstein</a:t>
            </a:r>
            <a:r>
              <a:rPr lang="en-US" sz="2400" dirty="0">
                <a:solidFill>
                  <a:schemeClr val="accent5"/>
                </a:solidFill>
              </a:rPr>
              <a:t> et al.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BD71A15-5507-DE16-81F4-DF39F9EA5896}"/>
              </a:ext>
            </a:extLst>
          </p:cNvPr>
          <p:cNvCxnSpPr>
            <a:cxnSpLocks/>
          </p:cNvCxnSpPr>
          <p:nvPr/>
        </p:nvCxnSpPr>
        <p:spPr bwMode="auto">
          <a:xfrm>
            <a:off x="1410165" y="2382276"/>
            <a:ext cx="1306891" cy="143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762546E-A022-857D-95A1-D5FABCCDBFA4}"/>
              </a:ext>
            </a:extLst>
          </p:cNvPr>
          <p:cNvCxnSpPr>
            <a:cxnSpLocks/>
          </p:cNvCxnSpPr>
          <p:nvPr/>
        </p:nvCxnSpPr>
        <p:spPr bwMode="auto">
          <a:xfrm>
            <a:off x="3110832" y="2644417"/>
            <a:ext cx="0" cy="3146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7DE5118-4AA7-0E84-D2B7-F45F17A6F502}"/>
              </a:ext>
            </a:extLst>
          </p:cNvPr>
          <p:cNvCxnSpPr>
            <a:cxnSpLocks/>
          </p:cNvCxnSpPr>
          <p:nvPr/>
        </p:nvCxnSpPr>
        <p:spPr bwMode="auto">
          <a:xfrm flipV="1">
            <a:off x="3474818" y="2644417"/>
            <a:ext cx="0" cy="3146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01AF57D-A9AD-4F7A-90E4-12C0505AC78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671200" y="2655169"/>
            <a:ext cx="881872" cy="73331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Textfeld 5">
            <a:extLst>
              <a:ext uri="{FF2B5EF4-FFF2-40B4-BE49-F238E27FC236}">
                <a16:creationId xmlns:a16="http://schemas.microsoft.com/office/drawing/2014/main" id="{6CE43EBF-9618-9DAC-B3CC-06F70E10EC73}"/>
              </a:ext>
            </a:extLst>
          </p:cNvPr>
          <p:cNvSpPr txBox="1"/>
          <p:nvPr/>
        </p:nvSpPr>
        <p:spPr>
          <a:xfrm>
            <a:off x="326652" y="4136419"/>
            <a:ext cx="3893961" cy="156966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Thm</a:t>
            </a:r>
            <a:r>
              <a:rPr lang="en-US" sz="2400" b="1" dirty="0"/>
              <a:t> 1 </a:t>
            </a:r>
            <a:r>
              <a:rPr lang="en-US" sz="2400" dirty="0">
                <a:solidFill>
                  <a:schemeClr val="accent5"/>
                </a:solidFill>
              </a:rPr>
              <a:t>[w/ HK, LR, PS]</a:t>
            </a:r>
            <a:r>
              <a:rPr lang="en-US" sz="2400" dirty="0"/>
              <a:t>: Can maintain </a:t>
            </a:r>
            <a:r>
              <a:rPr lang="en-US" sz="2400" dirty="0">
                <a:solidFill>
                  <a:schemeClr val="accent1"/>
                </a:solidFill>
              </a:rPr>
              <a:t>UD(P)</a:t>
            </a:r>
            <a:r>
              <a:rPr lang="en-US" sz="2400" dirty="0"/>
              <a:t> with </a:t>
            </a:r>
            <a:r>
              <a:rPr lang="en-US" sz="2400" dirty="0">
                <a:solidFill>
                  <a:schemeClr val="accent1"/>
                </a:solidFill>
              </a:rPr>
              <a:t>O(log</a:t>
            </a:r>
            <a:r>
              <a:rPr lang="en-US" sz="2400" baseline="30000" dirty="0">
                <a:solidFill>
                  <a:schemeClr val="accent1"/>
                </a:solidFill>
              </a:rPr>
              <a:t>2</a:t>
            </a:r>
            <a:r>
              <a:rPr lang="en-US" sz="2400" dirty="0">
                <a:solidFill>
                  <a:schemeClr val="accent1"/>
                </a:solidFill>
              </a:rPr>
              <a:t> n) </a:t>
            </a:r>
            <a:r>
              <a:rPr lang="en-US" sz="2400" dirty="0"/>
              <a:t>updates and </a:t>
            </a:r>
            <a:r>
              <a:rPr lang="en-US" sz="2400" dirty="0">
                <a:solidFill>
                  <a:schemeClr val="accent1"/>
                </a:solidFill>
              </a:rPr>
              <a:t>O(log n/log </a:t>
            </a:r>
            <a:r>
              <a:rPr lang="en-US" sz="2400" dirty="0" err="1">
                <a:solidFill>
                  <a:schemeClr val="accent1"/>
                </a:solidFill>
              </a:rPr>
              <a:t>log</a:t>
            </a:r>
            <a:r>
              <a:rPr lang="en-US" sz="2400" dirty="0">
                <a:solidFill>
                  <a:schemeClr val="accent1"/>
                </a:solidFill>
              </a:rPr>
              <a:t> n) </a:t>
            </a:r>
            <a:r>
              <a:rPr lang="en-US" sz="2400" dirty="0"/>
              <a:t>queries.</a:t>
            </a:r>
          </a:p>
        </p:txBody>
      </p:sp>
    </p:spTree>
    <p:extLst>
      <p:ext uri="{BB962C8B-B14F-4D97-AF65-F5344CB8AC3E}">
        <p14:creationId xmlns:p14="http://schemas.microsoft.com/office/powerpoint/2010/main" val="35209465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C0CA4-81C9-4192-02DA-6C995008E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7836F8A-0E5C-D373-8DA0-19335EA3C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Wolfgang Mulzer –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/>
              <a:t>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023720A-5FA3-339D-0C5D-15ED99A9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Title 76">
            <a:extLst>
              <a:ext uri="{FF2B5EF4-FFF2-40B4-BE49-F238E27FC236}">
                <a16:creationId xmlns:a16="http://schemas.microsoft.com/office/drawing/2014/main" id="{BE969C63-743A-4DC6-38EF-A8CE19F5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Connectivity in Unit Disk Graphs</a:t>
            </a:r>
            <a:endParaRPr lang="en-DE" dirty="0"/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2C6500AA-2F59-2DEF-8FA6-5C0C3693663C}"/>
              </a:ext>
            </a:extLst>
          </p:cNvPr>
          <p:cNvSpPr txBox="1"/>
          <p:nvPr/>
        </p:nvSpPr>
        <p:spPr>
          <a:xfrm>
            <a:off x="434816" y="1954226"/>
            <a:ext cx="2440210" cy="4247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b="1" spc="-10" dirty="0"/>
              <a:t>Since then:</a:t>
            </a:r>
            <a:endParaRPr lang="en-US" sz="2400" spc="-10" dirty="0"/>
          </a:p>
        </p:txBody>
      </p:sp>
      <p:sp>
        <p:nvSpPr>
          <p:cNvPr id="10" name="Textfeld 5">
            <a:extLst>
              <a:ext uri="{FF2B5EF4-FFF2-40B4-BE49-F238E27FC236}">
                <a16:creationId xmlns:a16="http://schemas.microsoft.com/office/drawing/2014/main" id="{C1691A6D-8EE5-4CB6-22DE-168FCBC6C58F}"/>
              </a:ext>
            </a:extLst>
          </p:cNvPr>
          <p:cNvSpPr txBox="1"/>
          <p:nvPr/>
        </p:nvSpPr>
        <p:spPr>
          <a:xfrm>
            <a:off x="2268822" y="1954226"/>
            <a:ext cx="853252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improved results for general radii </a:t>
            </a:r>
            <a:r>
              <a:rPr lang="en-US" sz="2400" spc="-10" dirty="0">
                <a:solidFill>
                  <a:schemeClr val="accent5"/>
                </a:solidFill>
              </a:rPr>
              <a:t>[Chan-Huang 2024, Bauman et al. 2017]</a:t>
            </a:r>
          </a:p>
        </p:txBody>
      </p:sp>
      <p:sp>
        <p:nvSpPr>
          <p:cNvPr id="12" name="Textfeld 5">
            <a:extLst>
              <a:ext uri="{FF2B5EF4-FFF2-40B4-BE49-F238E27FC236}">
                <a16:creationId xmlns:a16="http://schemas.microsoft.com/office/drawing/2014/main" id="{370FB4B4-1E68-C30D-84F5-493748445CCD}"/>
              </a:ext>
            </a:extLst>
          </p:cNvPr>
          <p:cNvSpPr txBox="1"/>
          <p:nvPr/>
        </p:nvSpPr>
        <p:spPr>
          <a:xfrm>
            <a:off x="2268822" y="2708597"/>
            <a:ext cx="838577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many variants </a:t>
            </a:r>
            <a:endParaRPr lang="en-US" sz="2400" spc="-10" dirty="0">
              <a:solidFill>
                <a:schemeClr val="accent5"/>
              </a:solidFill>
            </a:endParaRPr>
          </a:p>
        </p:txBody>
      </p:sp>
      <p:sp>
        <p:nvSpPr>
          <p:cNvPr id="13" name="Textfeld 4">
            <a:extLst>
              <a:ext uri="{FF2B5EF4-FFF2-40B4-BE49-F238E27FC236}">
                <a16:creationId xmlns:a16="http://schemas.microsoft.com/office/drawing/2014/main" id="{1A194252-E5D7-DADA-D9C0-DEE1F49879BA}"/>
              </a:ext>
            </a:extLst>
          </p:cNvPr>
          <p:cNvSpPr txBox="1"/>
          <p:nvPr/>
        </p:nvSpPr>
        <p:spPr>
          <a:xfrm>
            <a:off x="466727" y="3266788"/>
            <a:ext cx="244021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/>
              <a:t>Open problems: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Textfeld 5">
            <a:extLst>
              <a:ext uri="{FF2B5EF4-FFF2-40B4-BE49-F238E27FC236}">
                <a16:creationId xmlns:a16="http://schemas.microsoft.com/office/drawing/2014/main" id="{08A97C68-28FB-17D8-7F11-8C3A2CD8221F}"/>
              </a:ext>
            </a:extLst>
          </p:cNvPr>
          <p:cNvSpPr txBox="1"/>
          <p:nvPr/>
        </p:nvSpPr>
        <p:spPr>
          <a:xfrm>
            <a:off x="2875023" y="3266788"/>
            <a:ext cx="804516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lower bounds?</a:t>
            </a:r>
            <a:endParaRPr lang="en-US" sz="2400" spc="-10" dirty="0">
              <a:solidFill>
                <a:schemeClr val="accent5"/>
              </a:solidFill>
            </a:endParaRPr>
          </a:p>
        </p:txBody>
      </p:sp>
      <p:sp>
        <p:nvSpPr>
          <p:cNvPr id="15" name="Textfeld 5">
            <a:extLst>
              <a:ext uri="{FF2B5EF4-FFF2-40B4-BE49-F238E27FC236}">
                <a16:creationId xmlns:a16="http://schemas.microsoft.com/office/drawing/2014/main" id="{669523B2-CE17-166E-0602-CD5B6BFA6C71}"/>
              </a:ext>
            </a:extLst>
          </p:cNvPr>
          <p:cNvSpPr txBox="1"/>
          <p:nvPr/>
        </p:nvSpPr>
        <p:spPr>
          <a:xfrm>
            <a:off x="2875023" y="3695213"/>
            <a:ext cx="804516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faster algorithms in special cases (</a:t>
            </a:r>
            <a:r>
              <a:rPr lang="en-US" sz="2400" spc="-10" dirty="0" err="1"/>
              <a:t>semidynamic</a:t>
            </a:r>
            <a:r>
              <a:rPr lang="en-US" sz="2400" spc="-10" dirty="0"/>
              <a:t>, offline)? </a:t>
            </a:r>
            <a:endParaRPr lang="en-US" sz="2400" spc="-10" dirty="0">
              <a:solidFill>
                <a:schemeClr val="accent5"/>
              </a:solidFill>
            </a:endParaRPr>
          </a:p>
        </p:txBody>
      </p:sp>
      <p:sp>
        <p:nvSpPr>
          <p:cNvPr id="16" name="Textfeld 5">
            <a:extLst>
              <a:ext uri="{FF2B5EF4-FFF2-40B4-BE49-F238E27FC236}">
                <a16:creationId xmlns:a16="http://schemas.microsoft.com/office/drawing/2014/main" id="{440D5955-BCE2-545D-AB36-5B5D557EE1D4}"/>
              </a:ext>
            </a:extLst>
          </p:cNvPr>
          <p:cNvSpPr txBox="1"/>
          <p:nvPr/>
        </p:nvSpPr>
        <p:spPr>
          <a:xfrm>
            <a:off x="2875023" y="4123638"/>
            <a:ext cx="804516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simpler approach? </a:t>
            </a:r>
            <a:endParaRPr lang="en-US" sz="2400" spc="-10" dirty="0">
              <a:solidFill>
                <a:schemeClr val="accent5"/>
              </a:solidFill>
            </a:endParaRPr>
          </a:p>
        </p:txBody>
      </p:sp>
      <p:sp>
        <p:nvSpPr>
          <p:cNvPr id="17" name="Textfeld 5">
            <a:extLst>
              <a:ext uri="{FF2B5EF4-FFF2-40B4-BE49-F238E27FC236}">
                <a16:creationId xmlns:a16="http://schemas.microsoft.com/office/drawing/2014/main" id="{27217BD1-402F-826F-BB03-78E38CBF9796}"/>
              </a:ext>
            </a:extLst>
          </p:cNvPr>
          <p:cNvSpPr txBox="1"/>
          <p:nvPr/>
        </p:nvSpPr>
        <p:spPr>
          <a:xfrm>
            <a:off x="2875023" y="4552063"/>
            <a:ext cx="804516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making it practical? </a:t>
            </a:r>
            <a:endParaRPr lang="en-US" sz="2400" spc="-10" dirty="0">
              <a:solidFill>
                <a:schemeClr val="accent5"/>
              </a:solidFill>
            </a:endParaRPr>
          </a:p>
        </p:txBody>
      </p:sp>
      <p:sp>
        <p:nvSpPr>
          <p:cNvPr id="2" name="Textfeld 5">
            <a:extLst>
              <a:ext uri="{FF2B5EF4-FFF2-40B4-BE49-F238E27FC236}">
                <a16:creationId xmlns:a16="http://schemas.microsoft.com/office/drawing/2014/main" id="{1E272BB3-8BBF-75FB-35CF-B4D641B064E9}"/>
              </a:ext>
            </a:extLst>
          </p:cNvPr>
          <p:cNvSpPr txBox="1"/>
          <p:nvPr/>
        </p:nvSpPr>
        <p:spPr>
          <a:xfrm>
            <a:off x="2875023" y="4980488"/>
            <a:ext cx="804516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subgraph connectivity?</a:t>
            </a:r>
            <a:endParaRPr lang="en-US" sz="2400" spc="-10" dirty="0">
              <a:solidFill>
                <a:schemeClr val="accent5"/>
              </a:solidFill>
            </a:endParaRPr>
          </a:p>
        </p:txBody>
      </p:sp>
      <p:sp>
        <p:nvSpPr>
          <p:cNvPr id="3" name="Textfeld 5">
            <a:extLst>
              <a:ext uri="{FF2B5EF4-FFF2-40B4-BE49-F238E27FC236}">
                <a16:creationId xmlns:a16="http://schemas.microsoft.com/office/drawing/2014/main" id="{C75A594F-D341-8445-37CF-A0A9996DBEC7}"/>
              </a:ext>
            </a:extLst>
          </p:cNvPr>
          <p:cNvSpPr txBox="1"/>
          <p:nvPr/>
        </p:nvSpPr>
        <p:spPr>
          <a:xfrm>
            <a:off x="2875022" y="5408914"/>
            <a:ext cx="804516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dynamic shortest paths, </a:t>
            </a:r>
            <a:r>
              <a:rPr lang="en-US" sz="2400" spc="-10" dirty="0" err="1"/>
              <a:t>etc</a:t>
            </a:r>
            <a:r>
              <a:rPr lang="en-US" sz="2400" spc="-10" dirty="0"/>
              <a:t>?</a:t>
            </a:r>
            <a:endParaRPr lang="en-US" sz="2400" spc="-1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  <p:bldP spid="2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EB09A-6FB6-F4E5-427F-5F62946BF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818A14-9D11-2E4B-DEF5-06AE5D10C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Wolfgang Mulzer –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Dynamic Algorithms</a:t>
            </a:r>
            <a:endParaRPr kumimoji="0" lang="de-DE" sz="1000" b="0" i="0" u="none" strike="noStrike" kern="1200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52A734-FC39-6358-21E0-D6B84C070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de-DE" sz="1000" b="0" i="0" u="none" strike="noStrike" kern="1200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9920E3-B98C-57D7-8EF7-ABB1E05C982B}"/>
              </a:ext>
            </a:extLst>
          </p:cNvPr>
          <p:cNvSpPr txBox="1">
            <a:spLocks/>
          </p:cNvSpPr>
          <p:nvPr/>
        </p:nvSpPr>
        <p:spPr bwMode="auto">
          <a:xfrm>
            <a:off x="3456526" y="3621025"/>
            <a:ext cx="5278948" cy="117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9pPr>
          </a:lstStyle>
          <a:p>
            <a:r>
              <a:rPr lang="en-US" sz="7200" kern="0" dirty="0"/>
              <a:t>Questions?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D0E6BB9-0E64-1AE4-0F77-54648D41A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0473C06-7963-3377-07C8-AA42DF7032E3}"/>
              </a:ext>
            </a:extLst>
          </p:cNvPr>
          <p:cNvSpPr txBox="1"/>
          <p:nvPr/>
        </p:nvSpPr>
        <p:spPr>
          <a:xfrm>
            <a:off x="466726" y="1178189"/>
            <a:ext cx="2440210" cy="4247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b="1" spc="-10" dirty="0"/>
              <a:t>Not covered:</a:t>
            </a:r>
            <a:endParaRPr lang="en-US" sz="2400" spc="-10" dirty="0"/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id="{FA5734EA-9381-63E1-C32E-D1A36C46669F}"/>
              </a:ext>
            </a:extLst>
          </p:cNvPr>
          <p:cNvSpPr txBox="1"/>
          <p:nvPr/>
        </p:nvSpPr>
        <p:spPr>
          <a:xfrm>
            <a:off x="1022160" y="1527351"/>
            <a:ext cx="804516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disk graphs with dynamic radii</a:t>
            </a:r>
            <a:endParaRPr lang="en-US" sz="2400" spc="-10" dirty="0">
              <a:solidFill>
                <a:schemeClr val="accent5"/>
              </a:solidFill>
            </a:endParaRPr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6110E62C-8F5E-8E0F-0FAD-15C2C77233AC}"/>
              </a:ext>
            </a:extLst>
          </p:cNvPr>
          <p:cNvSpPr txBox="1"/>
          <p:nvPr/>
        </p:nvSpPr>
        <p:spPr>
          <a:xfrm>
            <a:off x="1022159" y="1952083"/>
            <a:ext cx="804516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dynamic algorithms for shape matching (e.g., </a:t>
            </a:r>
            <a:r>
              <a:rPr lang="en-US" sz="2400" spc="-10" dirty="0" err="1"/>
              <a:t>Frechet</a:t>
            </a:r>
            <a:r>
              <a:rPr lang="en-US" sz="2400" spc="-10" dirty="0"/>
              <a:t> distance)</a:t>
            </a:r>
            <a:endParaRPr lang="en-US" sz="2400" spc="-10" dirty="0">
              <a:solidFill>
                <a:schemeClr val="accent5"/>
              </a:solidFill>
            </a:endParaRPr>
          </a:p>
        </p:txBody>
      </p:sp>
      <p:sp>
        <p:nvSpPr>
          <p:cNvPr id="10" name="Textfeld 5">
            <a:extLst>
              <a:ext uri="{FF2B5EF4-FFF2-40B4-BE49-F238E27FC236}">
                <a16:creationId xmlns:a16="http://schemas.microsoft.com/office/drawing/2014/main" id="{0D4A8F13-F0D9-0D4D-836F-4D9E93BB7EE0}"/>
              </a:ext>
            </a:extLst>
          </p:cNvPr>
          <p:cNvSpPr txBox="1"/>
          <p:nvPr/>
        </p:nvSpPr>
        <p:spPr>
          <a:xfrm>
            <a:off x="1022158" y="2651529"/>
            <a:ext cx="804516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dynamic algorithms for geometric set cover, hitting set, etc.</a:t>
            </a:r>
            <a:endParaRPr lang="en-US" sz="2400" spc="-1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67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F3277-A437-13BA-3F67-4AE3E256B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 180">
            <a:extLst>
              <a:ext uri="{FF2B5EF4-FFF2-40B4-BE49-F238E27FC236}">
                <a16:creationId xmlns:a16="http://schemas.microsoft.com/office/drawing/2014/main" id="{2677AB39-A546-5821-8B42-C13DA5E85FFA}"/>
              </a:ext>
            </a:extLst>
          </p:cNvPr>
          <p:cNvSpPr/>
          <p:nvPr/>
        </p:nvSpPr>
        <p:spPr>
          <a:xfrm>
            <a:off x="4341668" y="1020932"/>
            <a:ext cx="3508665" cy="1220098"/>
          </a:xfrm>
          <a:prstGeom prst="rect">
            <a:avLst/>
          </a:prstGeom>
          <a:solidFill>
            <a:srgbClr val="CCDADE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l"/>
            <a:endParaRPr lang="en-DE" sz="2000" dirty="0">
              <a:solidFill>
                <a:schemeClr val="tx1"/>
              </a:solidFill>
            </a:endParaRP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2A60D5C7-1594-76A8-0135-541D03E9C90B}"/>
              </a:ext>
            </a:extLst>
          </p:cNvPr>
          <p:cNvCxnSpPr>
            <a:cxnSpLocks/>
            <a:stCxn id="106" idx="1"/>
            <a:endCxn id="105" idx="1"/>
          </p:cNvCxnSpPr>
          <p:nvPr/>
        </p:nvCxnSpPr>
        <p:spPr>
          <a:xfrm>
            <a:off x="5419399" y="1165497"/>
            <a:ext cx="1024267" cy="1955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7D3A1BAE-8990-2E0C-CDF1-E7ED54FCE9A5}"/>
              </a:ext>
            </a:extLst>
          </p:cNvPr>
          <p:cNvCxnSpPr>
            <a:cxnSpLocks/>
            <a:stCxn id="182" idx="2"/>
            <a:endCxn id="184" idx="0"/>
          </p:cNvCxnSpPr>
          <p:nvPr/>
        </p:nvCxnSpPr>
        <p:spPr>
          <a:xfrm flipH="1">
            <a:off x="2195560" y="3635146"/>
            <a:ext cx="1523131" cy="556672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19774A21-710B-1BD0-F423-28436964EB5D}"/>
              </a:ext>
            </a:extLst>
          </p:cNvPr>
          <p:cNvCxnSpPr>
            <a:cxnSpLocks/>
            <a:stCxn id="182" idx="2"/>
            <a:endCxn id="186" idx="0"/>
          </p:cNvCxnSpPr>
          <p:nvPr/>
        </p:nvCxnSpPr>
        <p:spPr>
          <a:xfrm>
            <a:off x="3718691" y="3635146"/>
            <a:ext cx="1077163" cy="556672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054DE386-7481-7E1C-0FFB-FC821BCDB02E}"/>
              </a:ext>
            </a:extLst>
          </p:cNvPr>
          <p:cNvCxnSpPr>
            <a:stCxn id="181" idx="2"/>
            <a:endCxn id="182" idx="0"/>
          </p:cNvCxnSpPr>
          <p:nvPr/>
        </p:nvCxnSpPr>
        <p:spPr>
          <a:xfrm flipH="1">
            <a:off x="3718691" y="2241030"/>
            <a:ext cx="2377310" cy="269421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903DC276-9804-E9A4-DB2C-59471C9602A3}"/>
              </a:ext>
            </a:extLst>
          </p:cNvPr>
          <p:cNvCxnSpPr>
            <a:cxnSpLocks/>
            <a:stCxn id="181" idx="2"/>
            <a:endCxn id="183" idx="0"/>
          </p:cNvCxnSpPr>
          <p:nvPr/>
        </p:nvCxnSpPr>
        <p:spPr>
          <a:xfrm>
            <a:off x="6096001" y="2241030"/>
            <a:ext cx="2377309" cy="269421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9B55686F-0350-EE38-9442-A99A3E5A3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335389"/>
            <a:ext cx="11256962" cy="685543"/>
          </a:xfrm>
        </p:spPr>
        <p:txBody>
          <a:bodyPr/>
          <a:lstStyle/>
          <a:p>
            <a:r>
              <a:rPr lang="en-US" dirty="0"/>
              <a:t>Dynamic Planar Lower Envelopes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FFEDF0C-C424-C4DB-1064-DF7AEBD7E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Wolfgang Mulzer –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9B4DC02-48B9-6665-1791-DE9ABD4BC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83446E8D-9441-01C5-641F-82F24342936E}"/>
              </a:ext>
            </a:extLst>
          </p:cNvPr>
          <p:cNvSpPr>
            <a:spLocks noChangeAspect="1"/>
          </p:cNvSpPr>
          <p:nvPr/>
        </p:nvSpPr>
        <p:spPr>
          <a:xfrm>
            <a:off x="6159913" y="1744962"/>
            <a:ext cx="183600" cy="183600"/>
          </a:xfrm>
          <a:custGeom>
            <a:avLst/>
            <a:gdLst>
              <a:gd name="connsiteX0" fmla="*/ 157555 w 157951"/>
              <a:gd name="connsiteY0" fmla="*/ 86814 h 157951"/>
              <a:gd name="connsiteX1" fmla="*/ 86814 w 157951"/>
              <a:gd name="connsiteY1" fmla="*/ 396 h 157951"/>
              <a:gd name="connsiteX2" fmla="*/ 396 w 157951"/>
              <a:gd name="connsiteY2" fmla="*/ 71137 h 157951"/>
              <a:gd name="connsiteX3" fmla="*/ 71137 w 157951"/>
              <a:gd name="connsiteY3" fmla="*/ 157555 h 157951"/>
              <a:gd name="connsiteX4" fmla="*/ 157555 w 157951"/>
              <a:gd name="connsiteY4" fmla="*/ 86814 h 15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1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5"/>
                  <a:pt x="27739" y="153224"/>
                  <a:pt x="71137" y="157555"/>
                </a:cubicBezTo>
                <a:cubicBezTo>
                  <a:pt x="114535" y="161886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FDAC6AE2-661E-E95B-583D-BB90E5CF6441}"/>
              </a:ext>
            </a:extLst>
          </p:cNvPr>
          <p:cNvSpPr>
            <a:spLocks noChangeAspect="1"/>
          </p:cNvSpPr>
          <p:nvPr/>
        </p:nvSpPr>
        <p:spPr>
          <a:xfrm>
            <a:off x="5723849" y="1452429"/>
            <a:ext cx="183600" cy="183600"/>
          </a:xfrm>
          <a:custGeom>
            <a:avLst/>
            <a:gdLst>
              <a:gd name="connsiteX0" fmla="*/ 157555 w 157951"/>
              <a:gd name="connsiteY0" fmla="*/ 86814 h 157951"/>
              <a:gd name="connsiteX1" fmla="*/ 86814 w 157951"/>
              <a:gd name="connsiteY1" fmla="*/ 396 h 157951"/>
              <a:gd name="connsiteX2" fmla="*/ 396 w 157951"/>
              <a:gd name="connsiteY2" fmla="*/ 71137 h 157951"/>
              <a:gd name="connsiteX3" fmla="*/ 71137 w 157951"/>
              <a:gd name="connsiteY3" fmla="*/ 157555 h 157951"/>
              <a:gd name="connsiteX4" fmla="*/ 157555 w 157951"/>
              <a:gd name="connsiteY4" fmla="*/ 86814 h 15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1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5"/>
                  <a:pt x="27739" y="153224"/>
                  <a:pt x="71137" y="157555"/>
                </a:cubicBezTo>
                <a:cubicBezTo>
                  <a:pt x="114535" y="161886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1B6133BD-B947-D07F-C417-7A70386B0C46}"/>
              </a:ext>
            </a:extLst>
          </p:cNvPr>
          <p:cNvSpPr>
            <a:spLocks noChangeAspect="1"/>
          </p:cNvSpPr>
          <p:nvPr/>
        </p:nvSpPr>
        <p:spPr>
          <a:xfrm>
            <a:off x="6897482" y="1723399"/>
            <a:ext cx="183600" cy="183600"/>
          </a:xfrm>
          <a:custGeom>
            <a:avLst/>
            <a:gdLst>
              <a:gd name="connsiteX0" fmla="*/ 157555 w 157951"/>
              <a:gd name="connsiteY0" fmla="*/ 86814 h 157951"/>
              <a:gd name="connsiteX1" fmla="*/ 86814 w 157951"/>
              <a:gd name="connsiteY1" fmla="*/ 396 h 157951"/>
              <a:gd name="connsiteX2" fmla="*/ 396 w 157951"/>
              <a:gd name="connsiteY2" fmla="*/ 71137 h 157951"/>
              <a:gd name="connsiteX3" fmla="*/ 71137 w 157951"/>
              <a:gd name="connsiteY3" fmla="*/ 157555 h 157951"/>
              <a:gd name="connsiteX4" fmla="*/ 157555 w 157951"/>
              <a:gd name="connsiteY4" fmla="*/ 86814 h 15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1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5"/>
                  <a:pt x="27739" y="153224"/>
                  <a:pt x="71137" y="157555"/>
                </a:cubicBezTo>
                <a:cubicBezTo>
                  <a:pt x="114535" y="161886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66316E2A-E58C-2590-B06A-AD31A8D114E7}"/>
              </a:ext>
            </a:extLst>
          </p:cNvPr>
          <p:cNvCxnSpPr>
            <a:cxnSpLocks/>
            <a:stCxn id="100" idx="1"/>
            <a:endCxn id="106" idx="1"/>
          </p:cNvCxnSpPr>
          <p:nvPr/>
        </p:nvCxnSpPr>
        <p:spPr>
          <a:xfrm flipV="1">
            <a:off x="4755438" y="1165497"/>
            <a:ext cx="663961" cy="741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6E7BDB6-244D-A322-5802-6D89DBAD1EEE}"/>
              </a:ext>
            </a:extLst>
          </p:cNvPr>
          <p:cNvCxnSpPr>
            <a:cxnSpLocks/>
            <a:stCxn id="105" idx="1"/>
            <a:endCxn id="107" idx="1"/>
          </p:cNvCxnSpPr>
          <p:nvPr/>
        </p:nvCxnSpPr>
        <p:spPr>
          <a:xfrm>
            <a:off x="6443666" y="1361089"/>
            <a:ext cx="1011119" cy="5526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" name="Rectangle 181">
            <a:extLst>
              <a:ext uri="{FF2B5EF4-FFF2-40B4-BE49-F238E27FC236}">
                <a16:creationId xmlns:a16="http://schemas.microsoft.com/office/drawing/2014/main" id="{17ADDCBB-B3DD-2102-A9A0-FF2583FDC686}"/>
              </a:ext>
            </a:extLst>
          </p:cNvPr>
          <p:cNvSpPr/>
          <p:nvPr/>
        </p:nvSpPr>
        <p:spPr>
          <a:xfrm>
            <a:off x="2682763" y="2510451"/>
            <a:ext cx="2071856" cy="1124695"/>
          </a:xfrm>
          <a:prstGeom prst="rect">
            <a:avLst/>
          </a:prstGeom>
          <a:solidFill>
            <a:srgbClr val="CCDADE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l"/>
            <a:endParaRPr lang="en-DE" sz="2000" dirty="0">
              <a:solidFill>
                <a:schemeClr val="tx1"/>
              </a:solidFill>
            </a:endParaRPr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0F14A3ED-CF92-BB3D-1677-693B7994B24B}"/>
              </a:ext>
            </a:extLst>
          </p:cNvPr>
          <p:cNvSpPr>
            <a:spLocks noChangeAspect="1"/>
          </p:cNvSpPr>
          <p:nvPr/>
        </p:nvSpPr>
        <p:spPr>
          <a:xfrm>
            <a:off x="3092230" y="3351979"/>
            <a:ext cx="183600" cy="183600"/>
          </a:xfrm>
          <a:custGeom>
            <a:avLst/>
            <a:gdLst>
              <a:gd name="connsiteX0" fmla="*/ 157555 w 157951"/>
              <a:gd name="connsiteY0" fmla="*/ 86814 h 157951"/>
              <a:gd name="connsiteX1" fmla="*/ 86814 w 157951"/>
              <a:gd name="connsiteY1" fmla="*/ 396 h 157951"/>
              <a:gd name="connsiteX2" fmla="*/ 396 w 157951"/>
              <a:gd name="connsiteY2" fmla="*/ 71137 h 157951"/>
              <a:gd name="connsiteX3" fmla="*/ 71137 w 157951"/>
              <a:gd name="connsiteY3" fmla="*/ 157555 h 157951"/>
              <a:gd name="connsiteX4" fmla="*/ 157555 w 157951"/>
              <a:gd name="connsiteY4" fmla="*/ 86814 h 15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1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5"/>
                  <a:pt x="27739" y="153224"/>
                  <a:pt x="71137" y="157555"/>
                </a:cubicBezTo>
                <a:cubicBezTo>
                  <a:pt x="114535" y="161886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339843B6-5E4D-DA2A-A4B6-36A97B7DD8F4}"/>
              </a:ext>
            </a:extLst>
          </p:cNvPr>
          <p:cNvCxnSpPr>
            <a:cxnSpLocks/>
            <a:stCxn id="121" idx="1"/>
            <a:endCxn id="127" idx="1"/>
          </p:cNvCxnSpPr>
          <p:nvPr/>
        </p:nvCxnSpPr>
        <p:spPr>
          <a:xfrm flipV="1">
            <a:off x="3193141" y="2610477"/>
            <a:ext cx="663961" cy="741962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6B286BA5-00BF-A8DF-8835-B9A911889DAB}"/>
              </a:ext>
            </a:extLst>
          </p:cNvPr>
          <p:cNvCxnSpPr>
            <a:cxnSpLocks/>
            <a:stCxn id="127" idx="1"/>
            <a:endCxn id="124" idx="1"/>
          </p:cNvCxnSpPr>
          <p:nvPr/>
        </p:nvCxnSpPr>
        <p:spPr>
          <a:xfrm>
            <a:off x="3857102" y="2610477"/>
            <a:ext cx="405361" cy="2873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Rectangle 182">
            <a:extLst>
              <a:ext uri="{FF2B5EF4-FFF2-40B4-BE49-F238E27FC236}">
                <a16:creationId xmlns:a16="http://schemas.microsoft.com/office/drawing/2014/main" id="{30F9DF2D-D8CF-590C-79AD-17EB16D0F8E0}"/>
              </a:ext>
            </a:extLst>
          </p:cNvPr>
          <p:cNvSpPr/>
          <p:nvPr/>
        </p:nvSpPr>
        <p:spPr>
          <a:xfrm>
            <a:off x="7437382" y="2510451"/>
            <a:ext cx="2071856" cy="1124695"/>
          </a:xfrm>
          <a:prstGeom prst="rect">
            <a:avLst/>
          </a:prstGeom>
          <a:solidFill>
            <a:srgbClr val="CCDADE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l"/>
            <a:endParaRPr lang="en-DE" sz="2000" dirty="0">
              <a:solidFill>
                <a:schemeClr val="tx1"/>
              </a:solidFill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14B6D143-D85D-F43A-B641-72F88EEDA221}"/>
              </a:ext>
            </a:extLst>
          </p:cNvPr>
          <p:cNvSpPr>
            <a:spLocks noChangeAspect="1"/>
          </p:cNvSpPr>
          <p:nvPr/>
        </p:nvSpPr>
        <p:spPr>
          <a:xfrm>
            <a:off x="7784530" y="3088983"/>
            <a:ext cx="183600" cy="183600"/>
          </a:xfrm>
          <a:custGeom>
            <a:avLst/>
            <a:gdLst>
              <a:gd name="connsiteX0" fmla="*/ 157555 w 157951"/>
              <a:gd name="connsiteY0" fmla="*/ 86814 h 157951"/>
              <a:gd name="connsiteX1" fmla="*/ 86814 w 157951"/>
              <a:gd name="connsiteY1" fmla="*/ 396 h 157951"/>
              <a:gd name="connsiteX2" fmla="*/ 396 w 157951"/>
              <a:gd name="connsiteY2" fmla="*/ 71137 h 157951"/>
              <a:gd name="connsiteX3" fmla="*/ 71137 w 157951"/>
              <a:gd name="connsiteY3" fmla="*/ 157555 h 157951"/>
              <a:gd name="connsiteX4" fmla="*/ 157555 w 157951"/>
              <a:gd name="connsiteY4" fmla="*/ 86814 h 15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1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5"/>
                  <a:pt x="27739" y="153224"/>
                  <a:pt x="71137" y="157555"/>
                </a:cubicBezTo>
                <a:cubicBezTo>
                  <a:pt x="114535" y="161886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249FD883-B3B8-373B-07C3-A80447C39BBB}"/>
              </a:ext>
            </a:extLst>
          </p:cNvPr>
          <p:cNvSpPr>
            <a:spLocks noChangeAspect="1"/>
          </p:cNvSpPr>
          <p:nvPr/>
        </p:nvSpPr>
        <p:spPr>
          <a:xfrm>
            <a:off x="8522099" y="3067420"/>
            <a:ext cx="183600" cy="183600"/>
          </a:xfrm>
          <a:custGeom>
            <a:avLst/>
            <a:gdLst>
              <a:gd name="connsiteX0" fmla="*/ 157555 w 157951"/>
              <a:gd name="connsiteY0" fmla="*/ 86814 h 157951"/>
              <a:gd name="connsiteX1" fmla="*/ 86814 w 157951"/>
              <a:gd name="connsiteY1" fmla="*/ 396 h 157951"/>
              <a:gd name="connsiteX2" fmla="*/ 396 w 157951"/>
              <a:gd name="connsiteY2" fmla="*/ 71137 h 157951"/>
              <a:gd name="connsiteX3" fmla="*/ 71137 w 157951"/>
              <a:gd name="connsiteY3" fmla="*/ 157555 h 157951"/>
              <a:gd name="connsiteX4" fmla="*/ 157555 w 157951"/>
              <a:gd name="connsiteY4" fmla="*/ 86814 h 15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1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5"/>
                  <a:pt x="27739" y="153224"/>
                  <a:pt x="71137" y="157555"/>
                </a:cubicBezTo>
                <a:cubicBezTo>
                  <a:pt x="114535" y="161886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19978D56-B3DF-9183-7778-20C04A5403CF}"/>
              </a:ext>
            </a:extLst>
          </p:cNvPr>
          <p:cNvSpPr>
            <a:spLocks noChangeAspect="1"/>
          </p:cNvSpPr>
          <p:nvPr/>
        </p:nvSpPr>
        <p:spPr>
          <a:xfrm>
            <a:off x="8978491" y="3257347"/>
            <a:ext cx="183600" cy="183600"/>
          </a:xfrm>
          <a:custGeom>
            <a:avLst/>
            <a:gdLst>
              <a:gd name="connsiteX0" fmla="*/ 157555 w 157951"/>
              <a:gd name="connsiteY0" fmla="*/ 86814 h 157951"/>
              <a:gd name="connsiteX1" fmla="*/ 86814 w 157951"/>
              <a:gd name="connsiteY1" fmla="*/ 396 h 157951"/>
              <a:gd name="connsiteX2" fmla="*/ 396 w 157951"/>
              <a:gd name="connsiteY2" fmla="*/ 71137 h 157951"/>
              <a:gd name="connsiteX3" fmla="*/ 71137 w 157951"/>
              <a:gd name="connsiteY3" fmla="*/ 157555 h 157951"/>
              <a:gd name="connsiteX4" fmla="*/ 157555 w 157951"/>
              <a:gd name="connsiteY4" fmla="*/ 86814 h 15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1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5"/>
                  <a:pt x="27739" y="153224"/>
                  <a:pt x="71137" y="157555"/>
                </a:cubicBezTo>
                <a:cubicBezTo>
                  <a:pt x="114535" y="161886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620109E5-B2BB-41B2-17DA-64C505DAA359}"/>
              </a:ext>
            </a:extLst>
          </p:cNvPr>
          <p:cNvCxnSpPr>
            <a:cxnSpLocks/>
            <a:stCxn id="138" idx="1"/>
            <a:endCxn id="140" idx="1"/>
          </p:cNvCxnSpPr>
          <p:nvPr/>
        </p:nvCxnSpPr>
        <p:spPr>
          <a:xfrm>
            <a:off x="8068283" y="2705110"/>
            <a:ext cx="1011119" cy="55269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Rectangle 183">
            <a:extLst>
              <a:ext uri="{FF2B5EF4-FFF2-40B4-BE49-F238E27FC236}">
                <a16:creationId xmlns:a16="http://schemas.microsoft.com/office/drawing/2014/main" id="{3ADB2F80-2E14-10EC-8401-5A3FFC598251}"/>
              </a:ext>
            </a:extLst>
          </p:cNvPr>
          <p:cNvSpPr/>
          <p:nvPr/>
        </p:nvSpPr>
        <p:spPr>
          <a:xfrm>
            <a:off x="1790825" y="4191818"/>
            <a:ext cx="809469" cy="784087"/>
          </a:xfrm>
          <a:prstGeom prst="rect">
            <a:avLst/>
          </a:prstGeom>
          <a:solidFill>
            <a:srgbClr val="CCDADE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l"/>
            <a:endParaRPr lang="en-DE" sz="2000" dirty="0">
              <a:solidFill>
                <a:schemeClr val="tx1"/>
              </a:solidFill>
            </a:endParaRP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C7B197BE-8CD7-9164-ACA0-216B2315C9B2}"/>
              </a:ext>
            </a:extLst>
          </p:cNvPr>
          <p:cNvCxnSpPr>
            <a:cxnSpLocks/>
            <a:stCxn id="149" idx="1"/>
            <a:endCxn id="150" idx="1"/>
          </p:cNvCxnSpPr>
          <p:nvPr/>
        </p:nvCxnSpPr>
        <p:spPr>
          <a:xfrm flipV="1">
            <a:off x="2038794" y="4320237"/>
            <a:ext cx="331753" cy="3445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6" name="Rectangle 185">
            <a:extLst>
              <a:ext uri="{FF2B5EF4-FFF2-40B4-BE49-F238E27FC236}">
                <a16:creationId xmlns:a16="http://schemas.microsoft.com/office/drawing/2014/main" id="{D49DEEB0-3ECE-9E1D-F404-6CF18410CBA6}"/>
              </a:ext>
            </a:extLst>
          </p:cNvPr>
          <p:cNvSpPr/>
          <p:nvPr/>
        </p:nvSpPr>
        <p:spPr>
          <a:xfrm>
            <a:off x="4391119" y="4191818"/>
            <a:ext cx="809469" cy="784087"/>
          </a:xfrm>
          <a:prstGeom prst="rect">
            <a:avLst/>
          </a:prstGeom>
          <a:solidFill>
            <a:srgbClr val="CCDADE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l"/>
            <a:endParaRPr lang="en-DE" sz="2000" dirty="0">
              <a:solidFill>
                <a:schemeClr val="tx1"/>
              </a:solidFill>
            </a:endParaRP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3A94ABA7-F6E7-7B5F-391D-2E4C72E6A707}"/>
              </a:ext>
            </a:extLst>
          </p:cNvPr>
          <p:cNvCxnSpPr>
            <a:cxnSpLocks/>
            <a:stCxn id="160" idx="1"/>
            <a:endCxn id="159" idx="1"/>
          </p:cNvCxnSpPr>
          <p:nvPr/>
        </p:nvCxnSpPr>
        <p:spPr>
          <a:xfrm>
            <a:off x="4602284" y="4348825"/>
            <a:ext cx="405361" cy="287392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B3A799C7-9E1A-147B-B717-20348043E670}"/>
              </a:ext>
            </a:extLst>
          </p:cNvPr>
          <p:cNvGrpSpPr/>
          <p:nvPr/>
        </p:nvGrpSpPr>
        <p:grpSpPr>
          <a:xfrm>
            <a:off x="6991413" y="4191818"/>
            <a:ext cx="809469" cy="784087"/>
            <a:chOff x="7382391" y="3626018"/>
            <a:chExt cx="809469" cy="784087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3052BA20-D3D4-770A-4373-6A8609637756}"/>
                </a:ext>
              </a:extLst>
            </p:cNvPr>
            <p:cNvSpPr/>
            <p:nvPr/>
          </p:nvSpPr>
          <p:spPr>
            <a:xfrm>
              <a:off x="7382391" y="3626018"/>
              <a:ext cx="809469" cy="784087"/>
            </a:xfrm>
            <a:prstGeom prst="rect">
              <a:avLst/>
            </a:prstGeom>
            <a:solidFill>
              <a:srgbClr val="CCDADE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l"/>
              <a:endParaRPr lang="en-DE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EA30B7AE-25AF-1211-0356-031C8933F1C7}"/>
                </a:ext>
              </a:extLst>
            </p:cNvPr>
            <p:cNvGrpSpPr/>
            <p:nvPr/>
          </p:nvGrpSpPr>
          <p:grpSpPr>
            <a:xfrm>
              <a:off x="7603904" y="3734095"/>
              <a:ext cx="366442" cy="567933"/>
              <a:chOff x="7696372" y="3746462"/>
              <a:chExt cx="366442" cy="567933"/>
            </a:xfrm>
          </p:grpSpPr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C7A85FDB-61DA-C256-0E32-2A8481D66C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96372" y="4130795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70B07F40-4383-35D8-9BA9-82159A9977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79214" y="3746462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3E106247-A73C-2058-F971-FD98A4660EB2}"/>
                  </a:ext>
                </a:extLst>
              </p:cNvPr>
              <p:cNvCxnSpPr>
                <a:cxnSpLocks/>
                <a:stCxn id="165" idx="1"/>
                <a:endCxn id="167" idx="1"/>
              </p:cNvCxnSpPr>
              <p:nvPr/>
            </p:nvCxnSpPr>
            <p:spPr>
              <a:xfrm flipV="1">
                <a:off x="7797283" y="3746922"/>
                <a:ext cx="182842" cy="384333"/>
              </a:xfrm>
              <a:prstGeom prst="line">
                <a:avLst/>
              </a:prstGeom>
              <a:ln w="38100">
                <a:solidFill>
                  <a:schemeClr val="tx1">
                    <a:alpha val="2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9F24B610-2CAA-B5FE-E2A6-7D821D14AF07}"/>
              </a:ext>
            </a:extLst>
          </p:cNvPr>
          <p:cNvGrpSpPr/>
          <p:nvPr/>
        </p:nvGrpSpPr>
        <p:grpSpPr>
          <a:xfrm>
            <a:off x="9591707" y="4191818"/>
            <a:ext cx="809469" cy="784087"/>
            <a:chOff x="9732119" y="4068077"/>
            <a:chExt cx="809469" cy="784087"/>
          </a:xfrm>
        </p:grpSpPr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4989A6D6-3872-34CD-A340-2D5B72B7AAEC}"/>
                </a:ext>
              </a:extLst>
            </p:cNvPr>
            <p:cNvSpPr/>
            <p:nvPr/>
          </p:nvSpPr>
          <p:spPr>
            <a:xfrm>
              <a:off x="9732119" y="4068077"/>
              <a:ext cx="809469" cy="784087"/>
            </a:xfrm>
            <a:prstGeom prst="rect">
              <a:avLst/>
            </a:prstGeom>
            <a:solidFill>
              <a:srgbClr val="CCDADE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l"/>
              <a:endParaRPr lang="en-DE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94338143-0FB6-7092-6570-DEAE6DE9AE3E}"/>
                </a:ext>
              </a:extLst>
            </p:cNvPr>
            <p:cNvGrpSpPr/>
            <p:nvPr/>
          </p:nvGrpSpPr>
          <p:grpSpPr>
            <a:xfrm>
              <a:off x="9816857" y="4273357"/>
              <a:ext cx="639992" cy="373527"/>
              <a:chOff x="9901596" y="4265024"/>
              <a:chExt cx="639992" cy="373527"/>
            </a:xfrm>
          </p:grpSpPr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3F99AEB0-45AF-4391-A2D0-CF323B8747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01596" y="4265024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DA9C56B8-5887-E289-6EE8-BDC4259C0F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57988" y="4454951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8254055C-A56A-34E6-F8C2-D173468C74F5}"/>
                  </a:ext>
                </a:extLst>
              </p:cNvPr>
              <p:cNvCxnSpPr>
                <a:cxnSpLocks/>
                <a:stCxn id="174" idx="1"/>
                <a:endCxn id="176" idx="1"/>
              </p:cNvCxnSpPr>
              <p:nvPr/>
            </p:nvCxnSpPr>
            <p:spPr>
              <a:xfrm>
                <a:off x="10002507" y="4265484"/>
                <a:ext cx="456392" cy="18992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9314E674-DBCC-098A-350A-88E93A4E0A65}"/>
              </a:ext>
            </a:extLst>
          </p:cNvPr>
          <p:cNvGrpSpPr/>
          <p:nvPr/>
        </p:nvGrpSpPr>
        <p:grpSpPr>
          <a:xfrm>
            <a:off x="1507061" y="5551692"/>
            <a:ext cx="1228844" cy="360000"/>
            <a:chOff x="1024653" y="5475196"/>
            <a:chExt cx="1228844" cy="360000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8C1E275B-82DD-E579-CA4C-C2303BD2A279}"/>
                </a:ext>
              </a:extLst>
            </p:cNvPr>
            <p:cNvGrpSpPr/>
            <p:nvPr/>
          </p:nvGrpSpPr>
          <p:grpSpPr>
            <a:xfrm>
              <a:off x="1024653" y="5475196"/>
              <a:ext cx="360000" cy="360000"/>
              <a:chOff x="4862665" y="4684228"/>
              <a:chExt cx="360000" cy="360000"/>
            </a:xfrm>
          </p:grpSpPr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51CD5346-C161-7109-C746-357191E8FD71}"/>
                  </a:ext>
                </a:extLst>
              </p:cNvPr>
              <p:cNvSpPr/>
              <p:nvPr/>
            </p:nvSpPr>
            <p:spPr>
              <a:xfrm>
                <a:off x="4862665" y="4684228"/>
                <a:ext cx="360000" cy="360000"/>
              </a:xfrm>
              <a:prstGeom prst="rect">
                <a:avLst/>
              </a:prstGeom>
              <a:solidFill>
                <a:srgbClr val="CCDADE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l"/>
                <a:endParaRPr lang="en-DE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A53B3418-C4F8-46C1-4173-9329446BE2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50865" y="4772428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74F783A-E304-B6F3-2EA1-537DB8A2A1C7}"/>
                </a:ext>
              </a:extLst>
            </p:cNvPr>
            <p:cNvGrpSpPr/>
            <p:nvPr/>
          </p:nvGrpSpPr>
          <p:grpSpPr>
            <a:xfrm>
              <a:off x="1893497" y="5475196"/>
              <a:ext cx="360000" cy="360000"/>
              <a:chOff x="4862665" y="4684228"/>
              <a:chExt cx="360000" cy="360000"/>
            </a:xfrm>
          </p:grpSpPr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6AB0ED89-6ED2-8DA1-6418-33D1181123F0}"/>
                  </a:ext>
                </a:extLst>
              </p:cNvPr>
              <p:cNvSpPr/>
              <p:nvPr/>
            </p:nvSpPr>
            <p:spPr>
              <a:xfrm>
                <a:off x="4862665" y="4684228"/>
                <a:ext cx="360000" cy="360000"/>
              </a:xfrm>
              <a:prstGeom prst="rect">
                <a:avLst/>
              </a:prstGeom>
              <a:solidFill>
                <a:srgbClr val="CCDADE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l"/>
                <a:endParaRPr lang="en-DE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333DF6E8-A6A0-59B1-DEAC-15B0C8937F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50865" y="4772428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27" name="Rectangle 226">
            <a:extLst>
              <a:ext uri="{FF2B5EF4-FFF2-40B4-BE49-F238E27FC236}">
                <a16:creationId xmlns:a16="http://schemas.microsoft.com/office/drawing/2014/main" id="{B6036963-69F1-93DE-EB4E-CBA44DF27B20}"/>
              </a:ext>
            </a:extLst>
          </p:cNvPr>
          <p:cNvSpPr/>
          <p:nvPr/>
        </p:nvSpPr>
        <p:spPr>
          <a:xfrm>
            <a:off x="4131905" y="5551692"/>
            <a:ext cx="360000" cy="360000"/>
          </a:xfrm>
          <a:prstGeom prst="rect">
            <a:avLst/>
          </a:prstGeom>
          <a:solidFill>
            <a:srgbClr val="CCDADE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l"/>
            <a:endParaRPr lang="en-DE" sz="2000" dirty="0">
              <a:solidFill>
                <a:schemeClr val="tx1"/>
              </a:solidFill>
            </a:endParaRPr>
          </a:p>
        </p:txBody>
      </p:sp>
      <p:sp>
        <p:nvSpPr>
          <p:cNvPr id="228" name="Freeform: Shape 227">
            <a:extLst>
              <a:ext uri="{FF2B5EF4-FFF2-40B4-BE49-F238E27FC236}">
                <a16:creationId xmlns:a16="http://schemas.microsoft.com/office/drawing/2014/main" id="{3563E4AD-4E11-BB6B-A3AE-AB01309C35A1}"/>
              </a:ext>
            </a:extLst>
          </p:cNvPr>
          <p:cNvSpPr>
            <a:spLocks noChangeAspect="1"/>
          </p:cNvSpPr>
          <p:nvPr/>
        </p:nvSpPr>
        <p:spPr>
          <a:xfrm>
            <a:off x="4220105" y="5639892"/>
            <a:ext cx="183600" cy="183600"/>
          </a:xfrm>
          <a:custGeom>
            <a:avLst/>
            <a:gdLst>
              <a:gd name="connsiteX0" fmla="*/ 157555 w 157951"/>
              <a:gd name="connsiteY0" fmla="*/ 86814 h 157951"/>
              <a:gd name="connsiteX1" fmla="*/ 86814 w 157951"/>
              <a:gd name="connsiteY1" fmla="*/ 396 h 157951"/>
              <a:gd name="connsiteX2" fmla="*/ 396 w 157951"/>
              <a:gd name="connsiteY2" fmla="*/ 71137 h 157951"/>
              <a:gd name="connsiteX3" fmla="*/ 71137 w 157951"/>
              <a:gd name="connsiteY3" fmla="*/ 157555 h 157951"/>
              <a:gd name="connsiteX4" fmla="*/ 157555 w 157951"/>
              <a:gd name="connsiteY4" fmla="*/ 86814 h 15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1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5"/>
                  <a:pt x="27739" y="153224"/>
                  <a:pt x="71137" y="157555"/>
                </a:cubicBezTo>
                <a:cubicBezTo>
                  <a:pt x="114535" y="161886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A16B0F2D-6762-86A4-DAF6-1BE09CBE25E7}"/>
              </a:ext>
            </a:extLst>
          </p:cNvPr>
          <p:cNvGrpSpPr/>
          <p:nvPr/>
        </p:nvGrpSpPr>
        <p:grpSpPr>
          <a:xfrm>
            <a:off x="5000749" y="5551692"/>
            <a:ext cx="360000" cy="360000"/>
            <a:chOff x="4862665" y="4684228"/>
            <a:chExt cx="360000" cy="360000"/>
          </a:xfrm>
        </p:grpSpPr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AD5C45B6-84AC-83B0-BCBB-E83FF9E53E4D}"/>
                </a:ext>
              </a:extLst>
            </p:cNvPr>
            <p:cNvSpPr/>
            <p:nvPr/>
          </p:nvSpPr>
          <p:spPr>
            <a:xfrm>
              <a:off x="4862665" y="4684228"/>
              <a:ext cx="360000" cy="360000"/>
            </a:xfrm>
            <a:prstGeom prst="rect">
              <a:avLst/>
            </a:prstGeom>
            <a:solidFill>
              <a:srgbClr val="CCDADE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l"/>
              <a:endParaRPr lang="en-DE" sz="2000" dirty="0">
                <a:solidFill>
                  <a:schemeClr val="tx1"/>
                </a:solidFill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B4422871-8094-D2B7-F173-812CE0C472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50865" y="4772428"/>
              <a:ext cx="183600" cy="183600"/>
            </a:xfrm>
            <a:custGeom>
              <a:avLst/>
              <a:gdLst>
                <a:gd name="connsiteX0" fmla="*/ 157555 w 157951"/>
                <a:gd name="connsiteY0" fmla="*/ 86814 h 157951"/>
                <a:gd name="connsiteX1" fmla="*/ 86814 w 157951"/>
                <a:gd name="connsiteY1" fmla="*/ 396 h 157951"/>
                <a:gd name="connsiteX2" fmla="*/ 396 w 157951"/>
                <a:gd name="connsiteY2" fmla="*/ 71137 h 157951"/>
                <a:gd name="connsiteX3" fmla="*/ 71137 w 157951"/>
                <a:gd name="connsiteY3" fmla="*/ 157555 h 157951"/>
                <a:gd name="connsiteX4" fmla="*/ 157555 w 157951"/>
                <a:gd name="connsiteY4" fmla="*/ 86814 h 15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951" h="157951">
                  <a:moveTo>
                    <a:pt x="157555" y="86814"/>
                  </a:moveTo>
                  <a:cubicBezTo>
                    <a:pt x="161885" y="43417"/>
                    <a:pt x="130212" y="4727"/>
                    <a:pt x="86814" y="396"/>
                  </a:cubicBezTo>
                  <a:cubicBezTo>
                    <a:pt x="43417" y="-3934"/>
                    <a:pt x="4727" y="27740"/>
                    <a:pt x="396" y="71137"/>
                  </a:cubicBezTo>
                  <a:cubicBezTo>
                    <a:pt x="-3934" y="114535"/>
                    <a:pt x="27739" y="153224"/>
                    <a:pt x="71137" y="157555"/>
                  </a:cubicBezTo>
                  <a:cubicBezTo>
                    <a:pt x="114535" y="161886"/>
                    <a:pt x="153224" y="130212"/>
                    <a:pt x="157555" y="86814"/>
                  </a:cubicBezTo>
                </a:path>
              </a:pathLst>
            </a:custGeom>
            <a:solidFill>
              <a:srgbClr val="000000"/>
            </a:solidFill>
            <a:ln w="13712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BFE966E4-C730-D37B-72F6-8F58CFC9B698}"/>
              </a:ext>
            </a:extLst>
          </p:cNvPr>
          <p:cNvGrpSpPr/>
          <p:nvPr/>
        </p:nvGrpSpPr>
        <p:grpSpPr>
          <a:xfrm>
            <a:off x="6690304" y="5551692"/>
            <a:ext cx="1228844" cy="360000"/>
            <a:chOff x="1024653" y="5475196"/>
            <a:chExt cx="1228844" cy="360000"/>
          </a:xfrm>
        </p:grpSpPr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F45ADB13-D446-6220-DC81-46C6CD169999}"/>
                </a:ext>
              </a:extLst>
            </p:cNvPr>
            <p:cNvGrpSpPr/>
            <p:nvPr/>
          </p:nvGrpSpPr>
          <p:grpSpPr>
            <a:xfrm>
              <a:off x="1024653" y="5475196"/>
              <a:ext cx="360000" cy="360000"/>
              <a:chOff x="4862665" y="4684228"/>
              <a:chExt cx="360000" cy="360000"/>
            </a:xfrm>
          </p:grpSpPr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2A013CA1-924B-9031-935C-55AF6D938CF2}"/>
                  </a:ext>
                </a:extLst>
              </p:cNvPr>
              <p:cNvSpPr/>
              <p:nvPr/>
            </p:nvSpPr>
            <p:spPr>
              <a:xfrm>
                <a:off x="4862665" y="4684228"/>
                <a:ext cx="360000" cy="360000"/>
              </a:xfrm>
              <a:prstGeom prst="rect">
                <a:avLst/>
              </a:prstGeom>
              <a:solidFill>
                <a:srgbClr val="CCDADE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l"/>
                <a:endParaRPr lang="en-DE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F84CDD33-E087-F05A-2B04-D136E668B3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50865" y="4772428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155B127F-41E9-C8CA-0C5C-2747128AE579}"/>
                </a:ext>
              </a:extLst>
            </p:cNvPr>
            <p:cNvGrpSpPr/>
            <p:nvPr/>
          </p:nvGrpSpPr>
          <p:grpSpPr>
            <a:xfrm>
              <a:off x="1893497" y="5475196"/>
              <a:ext cx="360000" cy="360000"/>
              <a:chOff x="4862665" y="4684228"/>
              <a:chExt cx="360000" cy="360000"/>
            </a:xfrm>
          </p:grpSpPr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FD95AC7C-CF62-0358-B14F-9E38329F5F13}"/>
                  </a:ext>
                </a:extLst>
              </p:cNvPr>
              <p:cNvSpPr/>
              <p:nvPr/>
            </p:nvSpPr>
            <p:spPr>
              <a:xfrm>
                <a:off x="4862665" y="4684228"/>
                <a:ext cx="360000" cy="360000"/>
              </a:xfrm>
              <a:prstGeom prst="rect">
                <a:avLst/>
              </a:prstGeom>
              <a:solidFill>
                <a:srgbClr val="CCDADE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l"/>
                <a:endParaRPr lang="en-DE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4B33BAFD-B882-6339-BAAB-05C6A47126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50865" y="4772428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7C5826B8-0800-EEA3-D24A-25E417AFEC2E}"/>
              </a:ext>
            </a:extLst>
          </p:cNvPr>
          <p:cNvGrpSpPr/>
          <p:nvPr/>
        </p:nvGrpSpPr>
        <p:grpSpPr>
          <a:xfrm>
            <a:off x="9391130" y="5551692"/>
            <a:ext cx="1228844" cy="360000"/>
            <a:chOff x="1024653" y="5475196"/>
            <a:chExt cx="1228844" cy="360000"/>
          </a:xfrm>
        </p:grpSpPr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D0EDDAC2-3555-6C8F-EB35-2BF4138CEFC5}"/>
                </a:ext>
              </a:extLst>
            </p:cNvPr>
            <p:cNvGrpSpPr/>
            <p:nvPr/>
          </p:nvGrpSpPr>
          <p:grpSpPr>
            <a:xfrm>
              <a:off x="1024653" y="5475196"/>
              <a:ext cx="360000" cy="360000"/>
              <a:chOff x="4862665" y="4684228"/>
              <a:chExt cx="360000" cy="360000"/>
            </a:xfrm>
          </p:grpSpPr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68F76DC2-A690-33E5-D932-05A32D1671A2}"/>
                  </a:ext>
                </a:extLst>
              </p:cNvPr>
              <p:cNvSpPr/>
              <p:nvPr/>
            </p:nvSpPr>
            <p:spPr>
              <a:xfrm>
                <a:off x="4862665" y="4684228"/>
                <a:ext cx="360000" cy="360000"/>
              </a:xfrm>
              <a:prstGeom prst="rect">
                <a:avLst/>
              </a:prstGeom>
              <a:solidFill>
                <a:srgbClr val="CCDADE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l"/>
                <a:endParaRPr lang="en-DE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FF133B35-FA1A-7221-6E41-A1F3426A2F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50865" y="4772428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7B965E13-75F9-F815-FCB1-DDED22BAC034}"/>
                </a:ext>
              </a:extLst>
            </p:cNvPr>
            <p:cNvGrpSpPr/>
            <p:nvPr/>
          </p:nvGrpSpPr>
          <p:grpSpPr>
            <a:xfrm>
              <a:off x="1893497" y="5475196"/>
              <a:ext cx="360000" cy="360000"/>
              <a:chOff x="4862665" y="4684228"/>
              <a:chExt cx="360000" cy="360000"/>
            </a:xfrm>
          </p:grpSpPr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9A0C1B50-D4AB-B480-FF0C-C230003DB32B}"/>
                  </a:ext>
                </a:extLst>
              </p:cNvPr>
              <p:cNvSpPr/>
              <p:nvPr/>
            </p:nvSpPr>
            <p:spPr>
              <a:xfrm>
                <a:off x="4862665" y="4684228"/>
                <a:ext cx="360000" cy="360000"/>
              </a:xfrm>
              <a:prstGeom prst="rect">
                <a:avLst/>
              </a:prstGeom>
              <a:solidFill>
                <a:srgbClr val="CCDADE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l"/>
                <a:endParaRPr lang="en-DE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65D9C978-667F-13A4-F9B4-7593F4FDE8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50865" y="4772428"/>
                <a:ext cx="183600" cy="183600"/>
              </a:xfrm>
              <a:custGeom>
                <a:avLst/>
                <a:gdLst>
                  <a:gd name="connsiteX0" fmla="*/ 157555 w 157951"/>
                  <a:gd name="connsiteY0" fmla="*/ 86814 h 157951"/>
                  <a:gd name="connsiteX1" fmla="*/ 86814 w 157951"/>
                  <a:gd name="connsiteY1" fmla="*/ 396 h 157951"/>
                  <a:gd name="connsiteX2" fmla="*/ 396 w 157951"/>
                  <a:gd name="connsiteY2" fmla="*/ 71137 h 157951"/>
                  <a:gd name="connsiteX3" fmla="*/ 71137 w 157951"/>
                  <a:gd name="connsiteY3" fmla="*/ 157555 h 157951"/>
                  <a:gd name="connsiteX4" fmla="*/ 157555 w 157951"/>
                  <a:gd name="connsiteY4" fmla="*/ 86814 h 15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1" h="157951">
                    <a:moveTo>
                      <a:pt x="157555" y="86814"/>
                    </a:moveTo>
                    <a:cubicBezTo>
                      <a:pt x="161885" y="43417"/>
                      <a:pt x="130212" y="4727"/>
                      <a:pt x="86814" y="396"/>
                    </a:cubicBezTo>
                    <a:cubicBezTo>
                      <a:pt x="43417" y="-3934"/>
                      <a:pt x="4727" y="27740"/>
                      <a:pt x="396" y="71137"/>
                    </a:cubicBezTo>
                    <a:cubicBezTo>
                      <a:pt x="-3934" y="114535"/>
                      <a:pt x="27739" y="153224"/>
                      <a:pt x="71137" y="157555"/>
                    </a:cubicBezTo>
                    <a:cubicBezTo>
                      <a:pt x="114535" y="161886"/>
                      <a:pt x="153224" y="130212"/>
                      <a:pt x="157555" y="86814"/>
                    </a:cubicBezTo>
                  </a:path>
                </a:pathLst>
              </a:custGeom>
              <a:solidFill>
                <a:srgbClr val="000000"/>
              </a:solidFill>
              <a:ln w="13712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0213AD58-AE91-ECC5-50F6-1BA21B32828D}"/>
              </a:ext>
            </a:extLst>
          </p:cNvPr>
          <p:cNvCxnSpPr>
            <a:cxnSpLocks/>
            <a:stCxn id="183" idx="2"/>
            <a:endCxn id="187" idx="0"/>
          </p:cNvCxnSpPr>
          <p:nvPr/>
        </p:nvCxnSpPr>
        <p:spPr>
          <a:xfrm flipH="1">
            <a:off x="7396148" y="3635146"/>
            <a:ext cx="1077162" cy="556672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ED857071-0987-0AA7-9ED4-A52307BAA2E5}"/>
              </a:ext>
            </a:extLst>
          </p:cNvPr>
          <p:cNvCxnSpPr>
            <a:cxnSpLocks/>
            <a:stCxn id="183" idx="2"/>
            <a:endCxn id="188" idx="0"/>
          </p:cNvCxnSpPr>
          <p:nvPr/>
        </p:nvCxnSpPr>
        <p:spPr>
          <a:xfrm>
            <a:off x="8473310" y="3635146"/>
            <a:ext cx="1523132" cy="556672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A53C22AC-404E-C3EE-5A4F-A13CFC8AB8F1}"/>
              </a:ext>
            </a:extLst>
          </p:cNvPr>
          <p:cNvCxnSpPr>
            <a:cxnSpLocks/>
            <a:stCxn id="187" idx="2"/>
            <a:endCxn id="234" idx="0"/>
          </p:cNvCxnSpPr>
          <p:nvPr/>
        </p:nvCxnSpPr>
        <p:spPr>
          <a:xfrm flipH="1">
            <a:off x="6870304" y="4975905"/>
            <a:ext cx="525844" cy="575787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E9B83740-3F57-5329-83FE-EE0BADE15C15}"/>
              </a:ext>
            </a:extLst>
          </p:cNvPr>
          <p:cNvCxnSpPr>
            <a:cxnSpLocks/>
            <a:stCxn id="187" idx="2"/>
            <a:endCxn id="232" idx="0"/>
          </p:cNvCxnSpPr>
          <p:nvPr/>
        </p:nvCxnSpPr>
        <p:spPr>
          <a:xfrm>
            <a:off x="7396148" y="4975905"/>
            <a:ext cx="343000" cy="575787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E1BD2682-8BD2-24CA-520D-8D6FC7F2FDBE}"/>
              </a:ext>
            </a:extLst>
          </p:cNvPr>
          <p:cNvCxnSpPr>
            <a:cxnSpLocks/>
            <a:stCxn id="188" idx="2"/>
            <a:endCxn id="241" idx="0"/>
          </p:cNvCxnSpPr>
          <p:nvPr/>
        </p:nvCxnSpPr>
        <p:spPr>
          <a:xfrm flipH="1">
            <a:off x="9571130" y="4975905"/>
            <a:ext cx="425312" cy="575787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7E4B5107-274F-5013-BFF4-58AB25CA68A2}"/>
              </a:ext>
            </a:extLst>
          </p:cNvPr>
          <p:cNvCxnSpPr>
            <a:cxnSpLocks/>
            <a:stCxn id="188" idx="2"/>
            <a:endCxn id="239" idx="0"/>
          </p:cNvCxnSpPr>
          <p:nvPr/>
        </p:nvCxnSpPr>
        <p:spPr>
          <a:xfrm>
            <a:off x="9996442" y="4975905"/>
            <a:ext cx="443532" cy="575787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C46D10EF-BC8A-AE60-CEBB-C56FF9558370}"/>
              </a:ext>
            </a:extLst>
          </p:cNvPr>
          <p:cNvCxnSpPr>
            <a:cxnSpLocks/>
            <a:stCxn id="186" idx="2"/>
            <a:endCxn id="227" idx="0"/>
          </p:cNvCxnSpPr>
          <p:nvPr/>
        </p:nvCxnSpPr>
        <p:spPr>
          <a:xfrm flipH="1">
            <a:off x="4311905" y="4975905"/>
            <a:ext cx="483949" cy="575787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67C5A1D1-D815-36C8-596B-E77AACC7E3B1}"/>
              </a:ext>
            </a:extLst>
          </p:cNvPr>
          <p:cNvCxnSpPr>
            <a:cxnSpLocks/>
            <a:stCxn id="186" idx="2"/>
            <a:endCxn id="225" idx="0"/>
          </p:cNvCxnSpPr>
          <p:nvPr/>
        </p:nvCxnSpPr>
        <p:spPr>
          <a:xfrm>
            <a:off x="4795854" y="4975905"/>
            <a:ext cx="384895" cy="575787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411CA060-7AD7-F1D1-3052-E4DF480AB353}"/>
              </a:ext>
            </a:extLst>
          </p:cNvPr>
          <p:cNvCxnSpPr>
            <a:cxnSpLocks/>
            <a:stCxn id="184" idx="2"/>
            <a:endCxn id="198" idx="0"/>
          </p:cNvCxnSpPr>
          <p:nvPr/>
        </p:nvCxnSpPr>
        <p:spPr>
          <a:xfrm flipH="1">
            <a:off x="1687061" y="4975905"/>
            <a:ext cx="508499" cy="575787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11A93BE8-5F00-9DA3-EB61-58B5CB80E3F6}"/>
              </a:ext>
            </a:extLst>
          </p:cNvPr>
          <p:cNvCxnSpPr>
            <a:cxnSpLocks/>
            <a:stCxn id="184" idx="2"/>
            <a:endCxn id="201" idx="0"/>
          </p:cNvCxnSpPr>
          <p:nvPr/>
        </p:nvCxnSpPr>
        <p:spPr>
          <a:xfrm>
            <a:off x="2195560" y="4975905"/>
            <a:ext cx="360345" cy="575787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E9C94789-BD92-8FF5-EFCB-6C295A027DDE}"/>
              </a:ext>
            </a:extLst>
          </p:cNvPr>
          <p:cNvSpPr>
            <a:spLocks noChangeAspect="1"/>
          </p:cNvSpPr>
          <p:nvPr/>
        </p:nvSpPr>
        <p:spPr>
          <a:xfrm>
            <a:off x="3756191" y="2610017"/>
            <a:ext cx="183600" cy="183600"/>
          </a:xfrm>
          <a:custGeom>
            <a:avLst/>
            <a:gdLst>
              <a:gd name="connsiteX0" fmla="*/ 157555 w 157951"/>
              <a:gd name="connsiteY0" fmla="*/ 86814 h 157951"/>
              <a:gd name="connsiteX1" fmla="*/ 86814 w 157951"/>
              <a:gd name="connsiteY1" fmla="*/ 396 h 157951"/>
              <a:gd name="connsiteX2" fmla="*/ 396 w 157951"/>
              <a:gd name="connsiteY2" fmla="*/ 71137 h 157951"/>
              <a:gd name="connsiteX3" fmla="*/ 71137 w 157951"/>
              <a:gd name="connsiteY3" fmla="*/ 157555 h 157951"/>
              <a:gd name="connsiteX4" fmla="*/ 157555 w 157951"/>
              <a:gd name="connsiteY4" fmla="*/ 86814 h 15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1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5"/>
                  <a:pt x="27739" y="153224"/>
                  <a:pt x="71137" y="157555"/>
                </a:cubicBezTo>
                <a:cubicBezTo>
                  <a:pt x="114535" y="161886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5AA2459C-32AD-02D4-1A24-A11AB15650AC}"/>
              </a:ext>
            </a:extLst>
          </p:cNvPr>
          <p:cNvCxnSpPr>
            <a:cxnSpLocks/>
            <a:stCxn id="135" idx="1"/>
            <a:endCxn id="138" idx="1"/>
          </p:cNvCxnSpPr>
          <p:nvPr/>
        </p:nvCxnSpPr>
        <p:spPr>
          <a:xfrm flipV="1">
            <a:off x="7885441" y="2705110"/>
            <a:ext cx="182842" cy="3843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64C1DD40-2D46-A69F-381E-D210A8725276}"/>
              </a:ext>
            </a:extLst>
          </p:cNvPr>
          <p:cNvSpPr>
            <a:spLocks noChangeAspect="1"/>
          </p:cNvSpPr>
          <p:nvPr/>
        </p:nvSpPr>
        <p:spPr>
          <a:xfrm>
            <a:off x="7967372" y="2704650"/>
            <a:ext cx="183600" cy="183600"/>
          </a:xfrm>
          <a:custGeom>
            <a:avLst/>
            <a:gdLst>
              <a:gd name="connsiteX0" fmla="*/ 157555 w 157951"/>
              <a:gd name="connsiteY0" fmla="*/ 86814 h 157951"/>
              <a:gd name="connsiteX1" fmla="*/ 86814 w 157951"/>
              <a:gd name="connsiteY1" fmla="*/ 396 h 157951"/>
              <a:gd name="connsiteX2" fmla="*/ 396 w 157951"/>
              <a:gd name="connsiteY2" fmla="*/ 71137 h 157951"/>
              <a:gd name="connsiteX3" fmla="*/ 71137 w 157951"/>
              <a:gd name="connsiteY3" fmla="*/ 157555 h 157951"/>
              <a:gd name="connsiteX4" fmla="*/ 157555 w 157951"/>
              <a:gd name="connsiteY4" fmla="*/ 86814 h 15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1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5"/>
                  <a:pt x="27739" y="153224"/>
                  <a:pt x="71137" y="157555"/>
                </a:cubicBezTo>
                <a:cubicBezTo>
                  <a:pt x="114535" y="161886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801ABED4-6F5C-62A3-47B4-1E7CD4DC8059}"/>
              </a:ext>
            </a:extLst>
          </p:cNvPr>
          <p:cNvSpPr>
            <a:spLocks noChangeAspect="1"/>
          </p:cNvSpPr>
          <p:nvPr/>
        </p:nvSpPr>
        <p:spPr>
          <a:xfrm>
            <a:off x="5318488" y="1165037"/>
            <a:ext cx="183600" cy="183600"/>
          </a:xfrm>
          <a:custGeom>
            <a:avLst/>
            <a:gdLst>
              <a:gd name="connsiteX0" fmla="*/ 157555 w 157951"/>
              <a:gd name="connsiteY0" fmla="*/ 86814 h 157951"/>
              <a:gd name="connsiteX1" fmla="*/ 86814 w 157951"/>
              <a:gd name="connsiteY1" fmla="*/ 396 h 157951"/>
              <a:gd name="connsiteX2" fmla="*/ 396 w 157951"/>
              <a:gd name="connsiteY2" fmla="*/ 71137 h 157951"/>
              <a:gd name="connsiteX3" fmla="*/ 71137 w 157951"/>
              <a:gd name="connsiteY3" fmla="*/ 157555 h 157951"/>
              <a:gd name="connsiteX4" fmla="*/ 157555 w 157951"/>
              <a:gd name="connsiteY4" fmla="*/ 86814 h 15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1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5"/>
                  <a:pt x="27739" y="153224"/>
                  <a:pt x="71137" y="157555"/>
                </a:cubicBezTo>
                <a:cubicBezTo>
                  <a:pt x="114535" y="161886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2913CB16-AF80-FC8C-7FE4-2247786B6AAF}"/>
              </a:ext>
            </a:extLst>
          </p:cNvPr>
          <p:cNvSpPr>
            <a:spLocks noChangeAspect="1"/>
          </p:cNvSpPr>
          <p:nvPr/>
        </p:nvSpPr>
        <p:spPr>
          <a:xfrm>
            <a:off x="4654527" y="1906999"/>
            <a:ext cx="183600" cy="183600"/>
          </a:xfrm>
          <a:custGeom>
            <a:avLst/>
            <a:gdLst>
              <a:gd name="connsiteX0" fmla="*/ 157555 w 157951"/>
              <a:gd name="connsiteY0" fmla="*/ 86814 h 157951"/>
              <a:gd name="connsiteX1" fmla="*/ 86814 w 157951"/>
              <a:gd name="connsiteY1" fmla="*/ 396 h 157951"/>
              <a:gd name="connsiteX2" fmla="*/ 396 w 157951"/>
              <a:gd name="connsiteY2" fmla="*/ 71137 h 157951"/>
              <a:gd name="connsiteX3" fmla="*/ 71137 w 157951"/>
              <a:gd name="connsiteY3" fmla="*/ 157555 h 157951"/>
              <a:gd name="connsiteX4" fmla="*/ 157555 w 157951"/>
              <a:gd name="connsiteY4" fmla="*/ 86814 h 15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1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5"/>
                  <a:pt x="27739" y="153224"/>
                  <a:pt x="71137" y="157555"/>
                </a:cubicBezTo>
                <a:cubicBezTo>
                  <a:pt x="114535" y="161886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72C44DE7-472D-DD63-1172-5BD4DA9FA286}"/>
              </a:ext>
            </a:extLst>
          </p:cNvPr>
          <p:cNvSpPr>
            <a:spLocks noChangeAspect="1"/>
          </p:cNvSpPr>
          <p:nvPr/>
        </p:nvSpPr>
        <p:spPr>
          <a:xfrm>
            <a:off x="7353874" y="1913326"/>
            <a:ext cx="183600" cy="183600"/>
          </a:xfrm>
          <a:custGeom>
            <a:avLst/>
            <a:gdLst>
              <a:gd name="connsiteX0" fmla="*/ 157555 w 157951"/>
              <a:gd name="connsiteY0" fmla="*/ 86814 h 157951"/>
              <a:gd name="connsiteX1" fmla="*/ 86814 w 157951"/>
              <a:gd name="connsiteY1" fmla="*/ 396 h 157951"/>
              <a:gd name="connsiteX2" fmla="*/ 396 w 157951"/>
              <a:gd name="connsiteY2" fmla="*/ 71137 h 157951"/>
              <a:gd name="connsiteX3" fmla="*/ 71137 w 157951"/>
              <a:gd name="connsiteY3" fmla="*/ 157555 h 157951"/>
              <a:gd name="connsiteX4" fmla="*/ 157555 w 157951"/>
              <a:gd name="connsiteY4" fmla="*/ 86814 h 15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1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5"/>
                  <a:pt x="27739" y="153224"/>
                  <a:pt x="71137" y="157555"/>
                </a:cubicBezTo>
                <a:cubicBezTo>
                  <a:pt x="114535" y="161886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F835960F-4D56-104A-B9C5-278EAB18F9E8}"/>
              </a:ext>
            </a:extLst>
          </p:cNvPr>
          <p:cNvSpPr>
            <a:spLocks noChangeAspect="1"/>
          </p:cNvSpPr>
          <p:nvPr/>
        </p:nvSpPr>
        <p:spPr>
          <a:xfrm>
            <a:off x="2269636" y="4319777"/>
            <a:ext cx="183600" cy="183600"/>
          </a:xfrm>
          <a:custGeom>
            <a:avLst/>
            <a:gdLst>
              <a:gd name="connsiteX0" fmla="*/ 157555 w 157951"/>
              <a:gd name="connsiteY0" fmla="*/ 86814 h 157951"/>
              <a:gd name="connsiteX1" fmla="*/ 86814 w 157951"/>
              <a:gd name="connsiteY1" fmla="*/ 396 h 157951"/>
              <a:gd name="connsiteX2" fmla="*/ 396 w 157951"/>
              <a:gd name="connsiteY2" fmla="*/ 71137 h 157951"/>
              <a:gd name="connsiteX3" fmla="*/ 71137 w 157951"/>
              <a:gd name="connsiteY3" fmla="*/ 157555 h 157951"/>
              <a:gd name="connsiteX4" fmla="*/ 157555 w 157951"/>
              <a:gd name="connsiteY4" fmla="*/ 86814 h 15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1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5"/>
                  <a:pt x="27739" y="153224"/>
                  <a:pt x="71137" y="157555"/>
                </a:cubicBezTo>
                <a:cubicBezTo>
                  <a:pt x="114535" y="161886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4B2BF486-EA54-19C9-D183-A60D0C2C3205}"/>
              </a:ext>
            </a:extLst>
          </p:cNvPr>
          <p:cNvSpPr>
            <a:spLocks noChangeAspect="1"/>
          </p:cNvSpPr>
          <p:nvPr/>
        </p:nvSpPr>
        <p:spPr>
          <a:xfrm>
            <a:off x="1937883" y="4664345"/>
            <a:ext cx="183600" cy="183600"/>
          </a:xfrm>
          <a:custGeom>
            <a:avLst/>
            <a:gdLst>
              <a:gd name="connsiteX0" fmla="*/ 157555 w 157951"/>
              <a:gd name="connsiteY0" fmla="*/ 86814 h 157951"/>
              <a:gd name="connsiteX1" fmla="*/ 86814 w 157951"/>
              <a:gd name="connsiteY1" fmla="*/ 396 h 157951"/>
              <a:gd name="connsiteX2" fmla="*/ 396 w 157951"/>
              <a:gd name="connsiteY2" fmla="*/ 71137 h 157951"/>
              <a:gd name="connsiteX3" fmla="*/ 71137 w 157951"/>
              <a:gd name="connsiteY3" fmla="*/ 157555 h 157951"/>
              <a:gd name="connsiteX4" fmla="*/ 157555 w 157951"/>
              <a:gd name="connsiteY4" fmla="*/ 86814 h 15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1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5"/>
                  <a:pt x="27739" y="153224"/>
                  <a:pt x="71137" y="157555"/>
                </a:cubicBezTo>
                <a:cubicBezTo>
                  <a:pt x="114535" y="161886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07CA0707-8553-7A63-5185-7BD779050F00}"/>
              </a:ext>
            </a:extLst>
          </p:cNvPr>
          <p:cNvSpPr>
            <a:spLocks noChangeAspect="1"/>
          </p:cNvSpPr>
          <p:nvPr/>
        </p:nvSpPr>
        <p:spPr>
          <a:xfrm>
            <a:off x="4501373" y="4348365"/>
            <a:ext cx="183600" cy="183600"/>
          </a:xfrm>
          <a:custGeom>
            <a:avLst/>
            <a:gdLst>
              <a:gd name="connsiteX0" fmla="*/ 157555 w 157951"/>
              <a:gd name="connsiteY0" fmla="*/ 86814 h 157951"/>
              <a:gd name="connsiteX1" fmla="*/ 86814 w 157951"/>
              <a:gd name="connsiteY1" fmla="*/ 396 h 157951"/>
              <a:gd name="connsiteX2" fmla="*/ 396 w 157951"/>
              <a:gd name="connsiteY2" fmla="*/ 71137 h 157951"/>
              <a:gd name="connsiteX3" fmla="*/ 71137 w 157951"/>
              <a:gd name="connsiteY3" fmla="*/ 157555 h 157951"/>
              <a:gd name="connsiteX4" fmla="*/ 157555 w 157951"/>
              <a:gd name="connsiteY4" fmla="*/ 86814 h 15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1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5"/>
                  <a:pt x="27739" y="153224"/>
                  <a:pt x="71137" y="157555"/>
                </a:cubicBezTo>
                <a:cubicBezTo>
                  <a:pt x="114535" y="161886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>
                <a:alpha val="25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24FC6C2B-3EC7-9255-20EE-7982EA91F481}"/>
              </a:ext>
            </a:extLst>
          </p:cNvPr>
          <p:cNvSpPr>
            <a:spLocks noChangeAspect="1"/>
          </p:cNvSpPr>
          <p:nvPr/>
        </p:nvSpPr>
        <p:spPr>
          <a:xfrm>
            <a:off x="4906734" y="4635757"/>
            <a:ext cx="183600" cy="183600"/>
          </a:xfrm>
          <a:custGeom>
            <a:avLst/>
            <a:gdLst>
              <a:gd name="connsiteX0" fmla="*/ 157555 w 157951"/>
              <a:gd name="connsiteY0" fmla="*/ 86814 h 157951"/>
              <a:gd name="connsiteX1" fmla="*/ 86814 w 157951"/>
              <a:gd name="connsiteY1" fmla="*/ 396 h 157951"/>
              <a:gd name="connsiteX2" fmla="*/ 396 w 157951"/>
              <a:gd name="connsiteY2" fmla="*/ 71137 h 157951"/>
              <a:gd name="connsiteX3" fmla="*/ 71137 w 157951"/>
              <a:gd name="connsiteY3" fmla="*/ 157555 h 157951"/>
              <a:gd name="connsiteX4" fmla="*/ 157555 w 157951"/>
              <a:gd name="connsiteY4" fmla="*/ 86814 h 15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1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5"/>
                  <a:pt x="27739" y="153224"/>
                  <a:pt x="71137" y="157555"/>
                </a:cubicBezTo>
                <a:cubicBezTo>
                  <a:pt x="114535" y="161886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>
                <a:alpha val="25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5FE457D6-99A3-A74C-EECA-FA0E44EA05CD}"/>
              </a:ext>
            </a:extLst>
          </p:cNvPr>
          <p:cNvSpPr>
            <a:spLocks noChangeAspect="1"/>
          </p:cNvSpPr>
          <p:nvPr/>
        </p:nvSpPr>
        <p:spPr>
          <a:xfrm>
            <a:off x="4161552" y="2897409"/>
            <a:ext cx="183600" cy="183600"/>
          </a:xfrm>
          <a:custGeom>
            <a:avLst/>
            <a:gdLst>
              <a:gd name="connsiteX0" fmla="*/ 157555 w 157951"/>
              <a:gd name="connsiteY0" fmla="*/ 86814 h 157951"/>
              <a:gd name="connsiteX1" fmla="*/ 86814 w 157951"/>
              <a:gd name="connsiteY1" fmla="*/ 396 h 157951"/>
              <a:gd name="connsiteX2" fmla="*/ 396 w 157951"/>
              <a:gd name="connsiteY2" fmla="*/ 71137 h 157951"/>
              <a:gd name="connsiteX3" fmla="*/ 71137 w 157951"/>
              <a:gd name="connsiteY3" fmla="*/ 157555 h 157951"/>
              <a:gd name="connsiteX4" fmla="*/ 157555 w 157951"/>
              <a:gd name="connsiteY4" fmla="*/ 86814 h 15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1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5"/>
                  <a:pt x="27739" y="153224"/>
                  <a:pt x="71137" y="157555"/>
                </a:cubicBezTo>
                <a:cubicBezTo>
                  <a:pt x="114535" y="161886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889F80-20D7-35A6-D4ED-78439457C73F}"/>
              </a:ext>
            </a:extLst>
          </p:cNvPr>
          <p:cNvCxnSpPr>
            <a:cxnSpLocks/>
            <a:stCxn id="121" idx="1"/>
            <a:endCxn id="122" idx="2"/>
          </p:cNvCxnSpPr>
          <p:nvPr/>
        </p:nvCxnSpPr>
        <p:spPr>
          <a:xfrm flipV="1">
            <a:off x="3193141" y="3090100"/>
            <a:ext cx="231302" cy="2623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96103-28D7-901F-111D-07C6E388ED1F}"/>
              </a:ext>
            </a:extLst>
          </p:cNvPr>
          <p:cNvCxnSpPr>
            <a:cxnSpLocks/>
            <a:stCxn id="122" idx="1"/>
            <a:endCxn id="124" idx="2"/>
          </p:cNvCxnSpPr>
          <p:nvPr/>
        </p:nvCxnSpPr>
        <p:spPr>
          <a:xfrm flipV="1">
            <a:off x="3524894" y="2980098"/>
            <a:ext cx="637118" cy="27773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916C9E1B-8F3C-027D-DCC7-719C9F294AE5}"/>
              </a:ext>
            </a:extLst>
          </p:cNvPr>
          <p:cNvSpPr>
            <a:spLocks noChangeAspect="1"/>
          </p:cNvSpPr>
          <p:nvPr/>
        </p:nvSpPr>
        <p:spPr>
          <a:xfrm>
            <a:off x="3423983" y="3007411"/>
            <a:ext cx="183600" cy="183600"/>
          </a:xfrm>
          <a:custGeom>
            <a:avLst/>
            <a:gdLst>
              <a:gd name="connsiteX0" fmla="*/ 157555 w 157951"/>
              <a:gd name="connsiteY0" fmla="*/ 86814 h 157951"/>
              <a:gd name="connsiteX1" fmla="*/ 86814 w 157951"/>
              <a:gd name="connsiteY1" fmla="*/ 396 h 157951"/>
              <a:gd name="connsiteX2" fmla="*/ 396 w 157951"/>
              <a:gd name="connsiteY2" fmla="*/ 71137 h 157951"/>
              <a:gd name="connsiteX3" fmla="*/ 71137 w 157951"/>
              <a:gd name="connsiteY3" fmla="*/ 157555 h 157951"/>
              <a:gd name="connsiteX4" fmla="*/ 157555 w 157951"/>
              <a:gd name="connsiteY4" fmla="*/ 86814 h 15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1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5"/>
                  <a:pt x="27739" y="153224"/>
                  <a:pt x="71137" y="157555"/>
                </a:cubicBezTo>
                <a:cubicBezTo>
                  <a:pt x="114535" y="161886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2EEFB7-FE98-DCFA-1857-57A88C3A00C2}"/>
              </a:ext>
            </a:extLst>
          </p:cNvPr>
          <p:cNvCxnSpPr>
            <a:cxnSpLocks/>
            <a:stCxn id="100" idx="1"/>
            <a:endCxn id="101" idx="1"/>
          </p:cNvCxnSpPr>
          <p:nvPr/>
        </p:nvCxnSpPr>
        <p:spPr>
          <a:xfrm flipV="1">
            <a:off x="4755438" y="1562891"/>
            <a:ext cx="331753" cy="3445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E1A0CF-6351-BFA5-9258-47C127C657BC}"/>
              </a:ext>
            </a:extLst>
          </p:cNvPr>
          <p:cNvCxnSpPr>
            <a:cxnSpLocks/>
            <a:stCxn id="101" idx="1"/>
            <a:endCxn id="103" idx="2"/>
          </p:cNvCxnSpPr>
          <p:nvPr/>
        </p:nvCxnSpPr>
        <p:spPr>
          <a:xfrm flipV="1">
            <a:off x="5087191" y="1535118"/>
            <a:ext cx="637118" cy="277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4027932-B60F-CCC9-418C-6C39858C9FAE}"/>
              </a:ext>
            </a:extLst>
          </p:cNvPr>
          <p:cNvCxnSpPr>
            <a:cxnSpLocks/>
            <a:stCxn id="102" idx="1"/>
            <a:endCxn id="105" idx="2"/>
          </p:cNvCxnSpPr>
          <p:nvPr/>
        </p:nvCxnSpPr>
        <p:spPr>
          <a:xfrm flipV="1">
            <a:off x="6260824" y="1443318"/>
            <a:ext cx="82391" cy="302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46C3456-976D-4BF5-2F9B-6AC5D00346E5}"/>
              </a:ext>
            </a:extLst>
          </p:cNvPr>
          <p:cNvCxnSpPr>
            <a:cxnSpLocks/>
            <a:stCxn id="101" idx="1"/>
            <a:endCxn id="105" idx="1"/>
          </p:cNvCxnSpPr>
          <p:nvPr/>
        </p:nvCxnSpPr>
        <p:spPr>
          <a:xfrm flipV="1">
            <a:off x="5087191" y="1361089"/>
            <a:ext cx="1356475" cy="20180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B8261E95-A595-DC9E-548E-F80114BA0181}"/>
              </a:ext>
            </a:extLst>
          </p:cNvPr>
          <p:cNvSpPr>
            <a:spLocks noChangeAspect="1"/>
          </p:cNvSpPr>
          <p:nvPr/>
        </p:nvSpPr>
        <p:spPr>
          <a:xfrm>
            <a:off x="6342755" y="1360629"/>
            <a:ext cx="183600" cy="183600"/>
          </a:xfrm>
          <a:custGeom>
            <a:avLst/>
            <a:gdLst>
              <a:gd name="connsiteX0" fmla="*/ 157555 w 157951"/>
              <a:gd name="connsiteY0" fmla="*/ 86814 h 157951"/>
              <a:gd name="connsiteX1" fmla="*/ 86814 w 157951"/>
              <a:gd name="connsiteY1" fmla="*/ 396 h 157951"/>
              <a:gd name="connsiteX2" fmla="*/ 396 w 157951"/>
              <a:gd name="connsiteY2" fmla="*/ 71137 h 157951"/>
              <a:gd name="connsiteX3" fmla="*/ 71137 w 157951"/>
              <a:gd name="connsiteY3" fmla="*/ 157555 h 157951"/>
              <a:gd name="connsiteX4" fmla="*/ 157555 w 157951"/>
              <a:gd name="connsiteY4" fmla="*/ 86814 h 15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1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5"/>
                  <a:pt x="27739" y="153224"/>
                  <a:pt x="71137" y="157555"/>
                </a:cubicBezTo>
                <a:cubicBezTo>
                  <a:pt x="114535" y="161886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C1750511-E737-598F-42BE-8B851A0C3426}"/>
              </a:ext>
            </a:extLst>
          </p:cNvPr>
          <p:cNvSpPr>
            <a:spLocks noChangeAspect="1"/>
          </p:cNvSpPr>
          <p:nvPr/>
        </p:nvSpPr>
        <p:spPr>
          <a:xfrm>
            <a:off x="4986280" y="1562431"/>
            <a:ext cx="183600" cy="183600"/>
          </a:xfrm>
          <a:custGeom>
            <a:avLst/>
            <a:gdLst>
              <a:gd name="connsiteX0" fmla="*/ 157555 w 157951"/>
              <a:gd name="connsiteY0" fmla="*/ 86814 h 157951"/>
              <a:gd name="connsiteX1" fmla="*/ 86814 w 157951"/>
              <a:gd name="connsiteY1" fmla="*/ 396 h 157951"/>
              <a:gd name="connsiteX2" fmla="*/ 396 w 157951"/>
              <a:gd name="connsiteY2" fmla="*/ 71137 h 157951"/>
              <a:gd name="connsiteX3" fmla="*/ 71137 w 157951"/>
              <a:gd name="connsiteY3" fmla="*/ 157555 h 157951"/>
              <a:gd name="connsiteX4" fmla="*/ 157555 w 157951"/>
              <a:gd name="connsiteY4" fmla="*/ 86814 h 15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51" h="157951">
                <a:moveTo>
                  <a:pt x="157555" y="86814"/>
                </a:moveTo>
                <a:cubicBezTo>
                  <a:pt x="161885" y="43417"/>
                  <a:pt x="130212" y="4727"/>
                  <a:pt x="86814" y="396"/>
                </a:cubicBezTo>
                <a:cubicBezTo>
                  <a:pt x="43417" y="-3934"/>
                  <a:pt x="4727" y="27740"/>
                  <a:pt x="396" y="71137"/>
                </a:cubicBezTo>
                <a:cubicBezTo>
                  <a:pt x="-3934" y="114535"/>
                  <a:pt x="27739" y="153224"/>
                  <a:pt x="71137" y="157555"/>
                </a:cubicBezTo>
                <a:cubicBezTo>
                  <a:pt x="114535" y="161886"/>
                  <a:pt x="153224" y="130212"/>
                  <a:pt x="157555" y="86814"/>
                </a:cubicBezTo>
              </a:path>
            </a:pathLst>
          </a:custGeom>
          <a:solidFill>
            <a:srgbClr val="000000"/>
          </a:solidFill>
          <a:ln w="137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6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D0D0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D0D0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/>
      <p:bldP spid="228" grpId="0" animBg="1"/>
      <p:bldP spid="127" grpId="0" animBg="1"/>
      <p:bldP spid="106" grpId="0" animBg="1"/>
      <p:bldP spid="1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28FAF-F71B-817D-88E1-25CCF1F58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180796-C614-FE3E-7BD3-2513E1155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335389"/>
            <a:ext cx="11256962" cy="685543"/>
          </a:xfrm>
        </p:spPr>
        <p:txBody>
          <a:bodyPr/>
          <a:lstStyle/>
          <a:p>
            <a:r>
              <a:rPr lang="en-US" dirty="0"/>
              <a:t>Dynamic Planar Lower Envelopes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2A2FFB1-6E49-FB05-CCAB-46E2CD3B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Wolfgang Mulzer –</a:t>
            </a:r>
            <a:r>
              <a:rPr lang="en-US" dirty="0"/>
              <a:t> 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CC7B0CC-06B1-482B-0BD7-373618B56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feld 4">
            <a:extLst>
              <a:ext uri="{FF2B5EF4-FFF2-40B4-BE49-F238E27FC236}">
                <a16:creationId xmlns:a16="http://schemas.microsoft.com/office/drawing/2014/main" id="{69B2FD44-42E4-C1FA-09C0-812E1D48D096}"/>
              </a:ext>
            </a:extLst>
          </p:cNvPr>
          <p:cNvSpPr txBox="1"/>
          <p:nvPr/>
        </p:nvSpPr>
        <p:spPr>
          <a:xfrm>
            <a:off x="434816" y="1822186"/>
            <a:ext cx="97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Idea</a:t>
            </a:r>
            <a:r>
              <a:rPr lang="en-US" sz="2400" dirty="0"/>
              <a:t>: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4CCAB0A-79F2-B6FE-4A1C-1AC892F806F4}"/>
              </a:ext>
            </a:extLst>
          </p:cNvPr>
          <p:cNvSpPr txBox="1"/>
          <p:nvPr/>
        </p:nvSpPr>
        <p:spPr>
          <a:xfrm>
            <a:off x="434816" y="1275213"/>
            <a:ext cx="2440210" cy="4247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b="1" spc="-10" dirty="0"/>
              <a:t>Key challenge</a:t>
            </a:r>
            <a:r>
              <a:rPr lang="en-US" sz="2400" spc="-10" dirty="0"/>
              <a:t>: </a:t>
            </a:r>
          </a:p>
        </p:txBody>
      </p:sp>
      <p:sp>
        <p:nvSpPr>
          <p:cNvPr id="8" name="Textfeld 5">
            <a:extLst>
              <a:ext uri="{FF2B5EF4-FFF2-40B4-BE49-F238E27FC236}">
                <a16:creationId xmlns:a16="http://schemas.microsoft.com/office/drawing/2014/main" id="{569A4F8F-5E0D-C826-35C5-09DBACEA8A40}"/>
              </a:ext>
            </a:extLst>
          </p:cNvPr>
          <p:cNvSpPr txBox="1"/>
          <p:nvPr/>
        </p:nvSpPr>
        <p:spPr>
          <a:xfrm>
            <a:off x="1384322" y="1840652"/>
            <a:ext cx="94217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simultaneous binary search</a:t>
            </a:r>
            <a:r>
              <a:rPr lang="en-US" sz="2400" spc="-10" dirty="0"/>
              <a:t> in both envelopes</a:t>
            </a:r>
          </a:p>
        </p:txBody>
      </p:sp>
      <p:grpSp>
        <p:nvGrpSpPr>
          <p:cNvPr id="7" name="object 4">
            <a:extLst>
              <a:ext uri="{FF2B5EF4-FFF2-40B4-BE49-F238E27FC236}">
                <a16:creationId xmlns:a16="http://schemas.microsoft.com/office/drawing/2014/main" id="{6A2D388F-A4A3-1212-0B4B-C4D1548A37AA}"/>
              </a:ext>
            </a:extLst>
          </p:cNvPr>
          <p:cNvGrpSpPr/>
          <p:nvPr/>
        </p:nvGrpSpPr>
        <p:grpSpPr>
          <a:xfrm>
            <a:off x="2867914" y="3471417"/>
            <a:ext cx="6485255" cy="3260725"/>
            <a:chOff x="2867914" y="3471417"/>
            <a:chExt cx="6485255" cy="3260725"/>
          </a:xfrm>
        </p:grpSpPr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BC66CD08-47A3-F0FE-19AE-693E145F6704}"/>
                </a:ext>
              </a:extLst>
            </p:cNvPr>
            <p:cNvSpPr/>
            <p:nvPr/>
          </p:nvSpPr>
          <p:spPr>
            <a:xfrm>
              <a:off x="2878074" y="3481577"/>
              <a:ext cx="6464935" cy="3240405"/>
            </a:xfrm>
            <a:custGeom>
              <a:avLst/>
              <a:gdLst/>
              <a:ahLst/>
              <a:cxnLst/>
              <a:rect l="l" t="t" r="r" b="b"/>
              <a:pathLst>
                <a:path w="6464934" h="3240404">
                  <a:moveTo>
                    <a:pt x="6464808" y="0"/>
                  </a:moveTo>
                  <a:lnTo>
                    <a:pt x="0" y="0"/>
                  </a:lnTo>
                  <a:lnTo>
                    <a:pt x="0" y="3240024"/>
                  </a:lnTo>
                  <a:lnTo>
                    <a:pt x="6464808" y="3240024"/>
                  </a:lnTo>
                  <a:lnTo>
                    <a:pt x="6464808" y="0"/>
                  </a:lnTo>
                  <a:close/>
                </a:path>
              </a:pathLst>
            </a:custGeom>
            <a:solidFill>
              <a:srgbClr val="D2EEF9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56C7CF10-9C46-BDB8-CB89-EE097A88FD7A}"/>
                </a:ext>
              </a:extLst>
            </p:cNvPr>
            <p:cNvSpPr/>
            <p:nvPr/>
          </p:nvSpPr>
          <p:spPr>
            <a:xfrm>
              <a:off x="2878074" y="3481577"/>
              <a:ext cx="6464935" cy="3240405"/>
            </a:xfrm>
            <a:custGeom>
              <a:avLst/>
              <a:gdLst/>
              <a:ahLst/>
              <a:cxnLst/>
              <a:rect l="l" t="t" r="r" b="b"/>
              <a:pathLst>
                <a:path w="6464934" h="3240404">
                  <a:moveTo>
                    <a:pt x="0" y="3240024"/>
                  </a:moveTo>
                  <a:lnTo>
                    <a:pt x="6464808" y="3240024"/>
                  </a:lnTo>
                  <a:lnTo>
                    <a:pt x="6464808" y="0"/>
                  </a:lnTo>
                  <a:lnTo>
                    <a:pt x="0" y="0"/>
                  </a:lnTo>
                  <a:lnTo>
                    <a:pt x="0" y="3240024"/>
                  </a:lnTo>
                  <a:close/>
                </a:path>
              </a:pathLst>
            </a:custGeom>
            <a:ln w="19811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7">
            <a:extLst>
              <a:ext uri="{FF2B5EF4-FFF2-40B4-BE49-F238E27FC236}">
                <a16:creationId xmlns:a16="http://schemas.microsoft.com/office/drawing/2014/main" id="{AE80009C-1D2E-D871-BA34-422FBF3C47DC}"/>
              </a:ext>
            </a:extLst>
          </p:cNvPr>
          <p:cNvSpPr txBox="1"/>
          <p:nvPr/>
        </p:nvSpPr>
        <p:spPr>
          <a:xfrm>
            <a:off x="9595866" y="4259045"/>
            <a:ext cx="1828118" cy="276999"/>
          </a:xfrm>
          <a:prstGeom prst="rect">
            <a:avLst/>
          </a:prstGeom>
          <a:ln w="28955">
            <a:solidFill>
              <a:srgbClr val="5F5F5F"/>
            </a:solidFill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lang="en-US" spc="-10" dirty="0">
                <a:cs typeface="Calibri"/>
              </a:rPr>
              <a:t>s</a:t>
            </a:r>
            <a:r>
              <a:rPr sz="1800" spc="-10" dirty="0">
                <a:cs typeface="Calibri"/>
              </a:rPr>
              <a:t>eparating</a:t>
            </a:r>
            <a:r>
              <a:rPr sz="1800" spc="-20" dirty="0">
                <a:cs typeface="Calibri"/>
              </a:rPr>
              <a:t> slope</a:t>
            </a:r>
            <a:endParaRPr sz="1800" dirty="0">
              <a:cs typeface="Calibri"/>
            </a:endParaRPr>
          </a:p>
        </p:txBody>
      </p:sp>
      <p:grpSp>
        <p:nvGrpSpPr>
          <p:cNvPr id="12" name="object 8">
            <a:extLst>
              <a:ext uri="{FF2B5EF4-FFF2-40B4-BE49-F238E27FC236}">
                <a16:creationId xmlns:a16="http://schemas.microsoft.com/office/drawing/2014/main" id="{CFB485C5-3626-285C-43B3-29B0DA931453}"/>
              </a:ext>
            </a:extLst>
          </p:cNvPr>
          <p:cNvGrpSpPr/>
          <p:nvPr/>
        </p:nvGrpSpPr>
        <p:grpSpPr>
          <a:xfrm>
            <a:off x="2875026" y="3462528"/>
            <a:ext cx="6723380" cy="3278504"/>
            <a:chOff x="2875026" y="3462528"/>
            <a:chExt cx="6723380" cy="3278504"/>
          </a:xfrm>
        </p:grpSpPr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E09ED866-514B-1522-898F-3FB693F33D13}"/>
                </a:ext>
              </a:extLst>
            </p:cNvPr>
            <p:cNvSpPr/>
            <p:nvPr/>
          </p:nvSpPr>
          <p:spPr>
            <a:xfrm>
              <a:off x="8474075" y="4407535"/>
              <a:ext cx="1124585" cy="231775"/>
            </a:xfrm>
            <a:custGeom>
              <a:avLst/>
              <a:gdLst/>
              <a:ahLst/>
              <a:cxnLst/>
              <a:rect l="l" t="t" r="r" b="b"/>
              <a:pathLst>
                <a:path w="1124584" h="231775">
                  <a:moveTo>
                    <a:pt x="144557" y="61293"/>
                  </a:moveTo>
                  <a:lnTo>
                    <a:pt x="137294" y="61775"/>
                  </a:lnTo>
                  <a:lnTo>
                    <a:pt x="130555" y="65150"/>
                  </a:lnTo>
                  <a:lnTo>
                    <a:pt x="0" y="166115"/>
                  </a:lnTo>
                  <a:lnTo>
                    <a:pt x="152297" y="230060"/>
                  </a:lnTo>
                  <a:lnTo>
                    <a:pt x="152462" y="230060"/>
                  </a:lnTo>
                  <a:lnTo>
                    <a:pt x="159535" y="231481"/>
                  </a:lnTo>
                  <a:lnTo>
                    <a:pt x="166687" y="230060"/>
                  </a:lnTo>
                  <a:lnTo>
                    <a:pt x="172791" y="226067"/>
                  </a:lnTo>
                  <a:lnTo>
                    <a:pt x="177038" y="219837"/>
                  </a:lnTo>
                  <a:lnTo>
                    <a:pt x="178593" y="212373"/>
                  </a:lnTo>
                  <a:lnTo>
                    <a:pt x="177196" y="205184"/>
                  </a:lnTo>
                  <a:lnTo>
                    <a:pt x="173180" y="199066"/>
                  </a:lnTo>
                  <a:lnTo>
                    <a:pt x="166877" y="194817"/>
                  </a:lnTo>
                  <a:lnTo>
                    <a:pt x="131784" y="180085"/>
                  </a:lnTo>
                  <a:lnTo>
                    <a:pt x="40004" y="180085"/>
                  </a:lnTo>
                  <a:lnTo>
                    <a:pt x="35051" y="142239"/>
                  </a:lnTo>
                  <a:lnTo>
                    <a:pt x="104949" y="133070"/>
                  </a:lnTo>
                  <a:lnTo>
                    <a:pt x="153797" y="95250"/>
                  </a:lnTo>
                  <a:lnTo>
                    <a:pt x="158779" y="89511"/>
                  </a:lnTo>
                  <a:lnTo>
                    <a:pt x="161083" y="82581"/>
                  </a:lnTo>
                  <a:lnTo>
                    <a:pt x="160601" y="75318"/>
                  </a:lnTo>
                  <a:lnTo>
                    <a:pt x="157225" y="68579"/>
                  </a:lnTo>
                  <a:lnTo>
                    <a:pt x="151487" y="63597"/>
                  </a:lnTo>
                  <a:lnTo>
                    <a:pt x="144557" y="61293"/>
                  </a:lnTo>
                  <a:close/>
                </a:path>
                <a:path w="1124584" h="231775">
                  <a:moveTo>
                    <a:pt x="104949" y="133070"/>
                  </a:moveTo>
                  <a:lnTo>
                    <a:pt x="35051" y="142239"/>
                  </a:lnTo>
                  <a:lnTo>
                    <a:pt x="40004" y="180085"/>
                  </a:lnTo>
                  <a:lnTo>
                    <a:pt x="69049" y="176275"/>
                  </a:lnTo>
                  <a:lnTo>
                    <a:pt x="49149" y="176275"/>
                  </a:lnTo>
                  <a:lnTo>
                    <a:pt x="44957" y="143637"/>
                  </a:lnTo>
                  <a:lnTo>
                    <a:pt x="91303" y="143637"/>
                  </a:lnTo>
                  <a:lnTo>
                    <a:pt x="104949" y="133070"/>
                  </a:lnTo>
                  <a:close/>
                </a:path>
                <a:path w="1124584" h="231775">
                  <a:moveTo>
                    <a:pt x="109933" y="170912"/>
                  </a:moveTo>
                  <a:lnTo>
                    <a:pt x="40004" y="180085"/>
                  </a:lnTo>
                  <a:lnTo>
                    <a:pt x="131784" y="180085"/>
                  </a:lnTo>
                  <a:lnTo>
                    <a:pt x="109933" y="170912"/>
                  </a:lnTo>
                  <a:close/>
                </a:path>
                <a:path w="1124584" h="231775">
                  <a:moveTo>
                    <a:pt x="44957" y="143637"/>
                  </a:moveTo>
                  <a:lnTo>
                    <a:pt x="49149" y="176275"/>
                  </a:lnTo>
                  <a:lnTo>
                    <a:pt x="75009" y="156252"/>
                  </a:lnTo>
                  <a:lnTo>
                    <a:pt x="44957" y="143637"/>
                  </a:lnTo>
                  <a:close/>
                </a:path>
                <a:path w="1124584" h="231775">
                  <a:moveTo>
                    <a:pt x="75009" y="156252"/>
                  </a:moveTo>
                  <a:lnTo>
                    <a:pt x="49149" y="176275"/>
                  </a:lnTo>
                  <a:lnTo>
                    <a:pt x="69049" y="176275"/>
                  </a:lnTo>
                  <a:lnTo>
                    <a:pt x="109933" y="170912"/>
                  </a:lnTo>
                  <a:lnTo>
                    <a:pt x="75009" y="156252"/>
                  </a:lnTo>
                  <a:close/>
                </a:path>
                <a:path w="1124584" h="231775">
                  <a:moveTo>
                    <a:pt x="1119377" y="0"/>
                  </a:moveTo>
                  <a:lnTo>
                    <a:pt x="104949" y="133070"/>
                  </a:lnTo>
                  <a:lnTo>
                    <a:pt x="75009" y="156252"/>
                  </a:lnTo>
                  <a:lnTo>
                    <a:pt x="109933" y="170912"/>
                  </a:lnTo>
                  <a:lnTo>
                    <a:pt x="1124330" y="37845"/>
                  </a:lnTo>
                  <a:lnTo>
                    <a:pt x="1119377" y="0"/>
                  </a:lnTo>
                  <a:close/>
                </a:path>
                <a:path w="1124584" h="231775">
                  <a:moveTo>
                    <a:pt x="91303" y="143637"/>
                  </a:moveTo>
                  <a:lnTo>
                    <a:pt x="44957" y="143637"/>
                  </a:lnTo>
                  <a:lnTo>
                    <a:pt x="75009" y="156252"/>
                  </a:lnTo>
                  <a:lnTo>
                    <a:pt x="91303" y="143637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1300B054-157E-5E9B-152E-EAD2D5498CA9}"/>
                </a:ext>
              </a:extLst>
            </p:cNvPr>
            <p:cNvSpPr/>
            <p:nvPr/>
          </p:nvSpPr>
          <p:spPr>
            <a:xfrm>
              <a:off x="2875026" y="4800600"/>
              <a:ext cx="6471920" cy="38100"/>
            </a:xfrm>
            <a:custGeom>
              <a:avLst/>
              <a:gdLst/>
              <a:ahLst/>
              <a:cxnLst/>
              <a:rect l="l" t="t" r="r" b="b"/>
              <a:pathLst>
                <a:path w="6471920" h="38100">
                  <a:moveTo>
                    <a:pt x="0" y="38100"/>
                  </a:moveTo>
                  <a:lnTo>
                    <a:pt x="6471412" y="38100"/>
                  </a:lnTo>
                  <a:lnTo>
                    <a:pt x="6471412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F705417B-49D1-C267-DBE1-FB83F969E970}"/>
                </a:ext>
              </a:extLst>
            </p:cNvPr>
            <p:cNvSpPr/>
            <p:nvPr/>
          </p:nvSpPr>
          <p:spPr>
            <a:xfrm>
              <a:off x="6140958" y="3481578"/>
              <a:ext cx="0" cy="3240405"/>
            </a:xfrm>
            <a:custGeom>
              <a:avLst/>
              <a:gdLst/>
              <a:ahLst/>
              <a:cxnLst/>
              <a:rect l="l" t="t" r="r" b="b"/>
              <a:pathLst>
                <a:path h="3240404">
                  <a:moveTo>
                    <a:pt x="0" y="3239998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5F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2">
            <a:extLst>
              <a:ext uri="{FF2B5EF4-FFF2-40B4-BE49-F238E27FC236}">
                <a16:creationId xmlns:a16="http://schemas.microsoft.com/office/drawing/2014/main" id="{4EEFC122-3854-4B12-FEF3-B5DB15446AFA}"/>
              </a:ext>
            </a:extLst>
          </p:cNvPr>
          <p:cNvSpPr txBox="1"/>
          <p:nvPr/>
        </p:nvSpPr>
        <p:spPr>
          <a:xfrm>
            <a:off x="3063239" y="4852796"/>
            <a:ext cx="123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b="1" spc="-50" dirty="0">
                <a:cs typeface="Cambria Math"/>
              </a:rPr>
              <a:t>I</a:t>
            </a:r>
            <a:endParaRPr sz="2400" b="1" dirty="0">
              <a:cs typeface="Cambria Math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2029B8E8-6EDD-09ED-967A-AC53C605F6CB}"/>
              </a:ext>
            </a:extLst>
          </p:cNvPr>
          <p:cNvSpPr txBox="1"/>
          <p:nvPr/>
        </p:nvSpPr>
        <p:spPr>
          <a:xfrm>
            <a:off x="8950706" y="4852796"/>
            <a:ext cx="235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b="1" spc="-25" dirty="0">
                <a:cs typeface="Cambria Math"/>
              </a:rPr>
              <a:t>II</a:t>
            </a:r>
            <a:endParaRPr sz="2400" b="1" dirty="0">
              <a:cs typeface="Cambria Math"/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18CF7724-B172-848F-E0C8-63BC16488FE5}"/>
              </a:ext>
            </a:extLst>
          </p:cNvPr>
          <p:cNvSpPr txBox="1"/>
          <p:nvPr/>
        </p:nvSpPr>
        <p:spPr>
          <a:xfrm>
            <a:off x="8894698" y="3482416"/>
            <a:ext cx="3467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b="1" spc="-25" dirty="0">
                <a:cs typeface="Cambria Math"/>
              </a:rPr>
              <a:t>III</a:t>
            </a:r>
            <a:endParaRPr sz="2400" b="1" dirty="0">
              <a:cs typeface="Cambria Math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09385EF4-553C-09E7-AD44-4E6CBC95D5DA}"/>
              </a:ext>
            </a:extLst>
          </p:cNvPr>
          <p:cNvSpPr txBox="1"/>
          <p:nvPr/>
        </p:nvSpPr>
        <p:spPr>
          <a:xfrm>
            <a:off x="2963926" y="3482416"/>
            <a:ext cx="3213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b="1" spc="-25" dirty="0">
                <a:cs typeface="Cambria Math"/>
              </a:rPr>
              <a:t>IV</a:t>
            </a:r>
            <a:endParaRPr sz="2400" b="1" dirty="0">
              <a:cs typeface="Cambria Math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E18D066B-7740-D4BB-86E0-12E55633181A}"/>
              </a:ext>
            </a:extLst>
          </p:cNvPr>
          <p:cNvSpPr txBox="1"/>
          <p:nvPr/>
        </p:nvSpPr>
        <p:spPr>
          <a:xfrm>
            <a:off x="3998086" y="6138468"/>
            <a:ext cx="2432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spc="-50" dirty="0">
                <a:solidFill>
                  <a:schemeClr val="accent1"/>
                </a:solidFill>
                <a:cs typeface="Cambria Math"/>
              </a:rPr>
              <a:t>L</a:t>
            </a:r>
            <a:endParaRPr sz="2400" dirty="0">
              <a:solidFill>
                <a:schemeClr val="accent1"/>
              </a:solidFill>
              <a:cs typeface="Cambria Math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BC86E7B4-3D84-D69E-BD5B-AC59C11B2340}"/>
              </a:ext>
            </a:extLst>
          </p:cNvPr>
          <p:cNvSpPr txBox="1"/>
          <p:nvPr/>
        </p:nvSpPr>
        <p:spPr>
          <a:xfrm>
            <a:off x="7648320" y="6138468"/>
            <a:ext cx="2965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2400" spc="-50" dirty="0">
                <a:solidFill>
                  <a:schemeClr val="accent1"/>
                </a:solidFill>
                <a:cs typeface="Cambria Math"/>
              </a:rPr>
              <a:t>R</a:t>
            </a:r>
            <a:endParaRPr sz="2400" dirty="0">
              <a:solidFill>
                <a:schemeClr val="accent1"/>
              </a:solidFill>
              <a:cs typeface="Cambria Math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2BC9AB71-7221-DF1D-3C03-7CE7D9E7A6CE}"/>
              </a:ext>
            </a:extLst>
          </p:cNvPr>
          <p:cNvSpPr txBox="1"/>
          <p:nvPr/>
        </p:nvSpPr>
        <p:spPr>
          <a:xfrm>
            <a:off x="8072373" y="4336160"/>
            <a:ext cx="34226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n-US" sz="2400" spc="-50" dirty="0">
                <a:solidFill>
                  <a:schemeClr val="accent1"/>
                </a:solidFill>
                <a:cs typeface="Cambria Math"/>
              </a:rPr>
              <a:t>m</a:t>
            </a:r>
            <a:endParaRPr sz="2400" dirty="0">
              <a:solidFill>
                <a:schemeClr val="accent1"/>
              </a:solidFill>
              <a:cs typeface="Cambria Math"/>
            </a:endParaRPr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72758370-6A5E-4305-63E4-FD17E6692750}"/>
              </a:ext>
            </a:extLst>
          </p:cNvPr>
          <p:cNvSpPr txBox="1"/>
          <p:nvPr/>
        </p:nvSpPr>
        <p:spPr>
          <a:xfrm>
            <a:off x="6261480" y="4477892"/>
            <a:ext cx="54635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spc="-10" dirty="0" err="1">
                <a:solidFill>
                  <a:schemeClr val="accent1"/>
                </a:solidFill>
                <a:cs typeface="Cambria Math"/>
              </a:rPr>
              <a:t>v.p</a:t>
            </a:r>
            <a:endParaRPr sz="2400" dirty="0">
              <a:solidFill>
                <a:schemeClr val="accent1"/>
              </a:solidFill>
              <a:cs typeface="Cambria Math"/>
            </a:endParaRPr>
          </a:p>
        </p:txBody>
      </p:sp>
      <p:sp>
        <p:nvSpPr>
          <p:cNvPr id="24" name="object 20">
            <a:extLst>
              <a:ext uri="{FF2B5EF4-FFF2-40B4-BE49-F238E27FC236}">
                <a16:creationId xmlns:a16="http://schemas.microsoft.com/office/drawing/2014/main" id="{DB8770FC-DE44-2524-BE9E-007B6B2C7125}"/>
              </a:ext>
            </a:extLst>
          </p:cNvPr>
          <p:cNvSpPr txBox="1"/>
          <p:nvPr/>
        </p:nvSpPr>
        <p:spPr>
          <a:xfrm>
            <a:off x="6194171" y="3567760"/>
            <a:ext cx="19685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400" spc="-50" dirty="0">
                <a:solidFill>
                  <a:schemeClr val="accent1"/>
                </a:solidFill>
                <a:cs typeface="Cambria Math"/>
              </a:rPr>
              <a:t>ℓ</a:t>
            </a:r>
            <a:endParaRPr sz="2400" dirty="0">
              <a:solidFill>
                <a:schemeClr val="accent1"/>
              </a:solidFill>
              <a:cs typeface="Cambria Math"/>
            </a:endParaRPr>
          </a:p>
        </p:txBody>
      </p:sp>
      <p:sp>
        <p:nvSpPr>
          <p:cNvPr id="25" name="object 21">
            <a:extLst>
              <a:ext uri="{FF2B5EF4-FFF2-40B4-BE49-F238E27FC236}">
                <a16:creationId xmlns:a16="http://schemas.microsoft.com/office/drawing/2014/main" id="{521BEC6A-CD04-5045-3298-ACECFA3711D3}"/>
              </a:ext>
            </a:extLst>
          </p:cNvPr>
          <p:cNvSpPr txBox="1"/>
          <p:nvPr/>
        </p:nvSpPr>
        <p:spPr>
          <a:xfrm>
            <a:off x="5031358" y="5210302"/>
            <a:ext cx="44272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spc="-10" dirty="0" err="1">
                <a:solidFill>
                  <a:schemeClr val="accent1"/>
                </a:solidFill>
                <a:cs typeface="Cambria Math"/>
              </a:rPr>
              <a:t>u.p</a:t>
            </a:r>
            <a:endParaRPr sz="2400" dirty="0">
              <a:solidFill>
                <a:schemeClr val="accent1"/>
              </a:solidFill>
              <a:cs typeface="Cambria Math"/>
            </a:endParaRPr>
          </a:p>
        </p:txBody>
      </p:sp>
      <p:sp>
        <p:nvSpPr>
          <p:cNvPr id="26" name="object 22">
            <a:extLst>
              <a:ext uri="{FF2B5EF4-FFF2-40B4-BE49-F238E27FC236}">
                <a16:creationId xmlns:a16="http://schemas.microsoft.com/office/drawing/2014/main" id="{8D7775BE-81DF-78DE-B055-0C4DBC49DE5C}"/>
              </a:ext>
            </a:extLst>
          </p:cNvPr>
          <p:cNvSpPr txBox="1"/>
          <p:nvPr/>
        </p:nvSpPr>
        <p:spPr>
          <a:xfrm>
            <a:off x="5616575" y="4253610"/>
            <a:ext cx="1511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spc="-50" dirty="0">
                <a:solidFill>
                  <a:schemeClr val="accent1"/>
                </a:solidFill>
                <a:cs typeface="Cambria Math"/>
              </a:rPr>
              <a:t>q</a:t>
            </a:r>
            <a:endParaRPr sz="2400" dirty="0">
              <a:solidFill>
                <a:schemeClr val="accent1"/>
              </a:solidFill>
              <a:cs typeface="Cambria Math"/>
            </a:endParaRPr>
          </a:p>
        </p:txBody>
      </p:sp>
      <p:grpSp>
        <p:nvGrpSpPr>
          <p:cNvPr id="27" name="object 23">
            <a:extLst>
              <a:ext uri="{FF2B5EF4-FFF2-40B4-BE49-F238E27FC236}">
                <a16:creationId xmlns:a16="http://schemas.microsoft.com/office/drawing/2014/main" id="{B393DBF0-AEF2-2DCD-FE53-9EAF4623AA6D}"/>
              </a:ext>
            </a:extLst>
          </p:cNvPr>
          <p:cNvGrpSpPr/>
          <p:nvPr/>
        </p:nvGrpSpPr>
        <p:grpSpPr>
          <a:xfrm>
            <a:off x="2855976" y="4000500"/>
            <a:ext cx="6507480" cy="2738755"/>
            <a:chOff x="2855976" y="4000500"/>
            <a:chExt cx="6507480" cy="2738755"/>
          </a:xfrm>
        </p:grpSpPr>
        <p:sp>
          <p:nvSpPr>
            <p:cNvPr id="28" name="object 24">
              <a:extLst>
                <a:ext uri="{FF2B5EF4-FFF2-40B4-BE49-F238E27FC236}">
                  <a16:creationId xmlns:a16="http://schemas.microsoft.com/office/drawing/2014/main" id="{327262BC-9067-5D49-DC4F-E7FC72CD250C}"/>
                </a:ext>
              </a:extLst>
            </p:cNvPr>
            <p:cNvSpPr/>
            <p:nvPr/>
          </p:nvSpPr>
          <p:spPr>
            <a:xfrm>
              <a:off x="4315206" y="4019550"/>
              <a:ext cx="5029200" cy="2700655"/>
            </a:xfrm>
            <a:custGeom>
              <a:avLst/>
              <a:gdLst/>
              <a:ahLst/>
              <a:cxnLst/>
              <a:rect l="l" t="t" r="r" b="b"/>
              <a:pathLst>
                <a:path w="5029200" h="2700654">
                  <a:moveTo>
                    <a:pt x="0" y="2700528"/>
                  </a:moveTo>
                  <a:lnTo>
                    <a:pt x="120015" y="2134692"/>
                  </a:lnTo>
                  <a:lnTo>
                    <a:pt x="554228" y="1376299"/>
                  </a:lnTo>
                  <a:lnTo>
                    <a:pt x="1952752" y="174879"/>
                  </a:lnTo>
                  <a:lnTo>
                    <a:pt x="5029200" y="0"/>
                  </a:lnTo>
                </a:path>
              </a:pathLst>
            </a:custGeom>
            <a:ln w="3810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5">
              <a:extLst>
                <a:ext uri="{FF2B5EF4-FFF2-40B4-BE49-F238E27FC236}">
                  <a16:creationId xmlns:a16="http://schemas.microsoft.com/office/drawing/2014/main" id="{8918014E-3355-75B7-248E-3CD5E58BEEA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8200" y="5166360"/>
              <a:ext cx="452627" cy="452627"/>
            </a:xfrm>
            <a:prstGeom prst="rect">
              <a:avLst/>
            </a:prstGeom>
          </p:spPr>
        </p:pic>
        <p:sp>
          <p:nvSpPr>
            <p:cNvPr id="30" name="object 26">
              <a:extLst>
                <a:ext uri="{FF2B5EF4-FFF2-40B4-BE49-F238E27FC236}">
                  <a16:creationId xmlns:a16="http://schemas.microsoft.com/office/drawing/2014/main" id="{C17A6B8F-45AB-56DA-3E21-6A1CD80D6CCB}"/>
                </a:ext>
              </a:extLst>
            </p:cNvPr>
            <p:cNvSpPr/>
            <p:nvPr/>
          </p:nvSpPr>
          <p:spPr>
            <a:xfrm>
              <a:off x="2875026" y="4185665"/>
              <a:ext cx="4724400" cy="2527300"/>
            </a:xfrm>
            <a:custGeom>
              <a:avLst/>
              <a:gdLst/>
              <a:ahLst/>
              <a:cxnLst/>
              <a:rect l="l" t="t" r="r" b="b"/>
              <a:pathLst>
                <a:path w="4724400" h="2527300">
                  <a:moveTo>
                    <a:pt x="4724400" y="2526791"/>
                  </a:moveTo>
                  <a:lnTo>
                    <a:pt x="4576191" y="1879066"/>
                  </a:lnTo>
                  <a:lnTo>
                    <a:pt x="4081018" y="1163573"/>
                  </a:lnTo>
                  <a:lnTo>
                    <a:pt x="4050380" y="1148426"/>
                  </a:lnTo>
                  <a:lnTo>
                    <a:pt x="4015074" y="1128955"/>
                  </a:lnTo>
                  <a:lnTo>
                    <a:pt x="3975683" y="1105701"/>
                  </a:lnTo>
                  <a:lnTo>
                    <a:pt x="3932792" y="1079205"/>
                  </a:lnTo>
                  <a:lnTo>
                    <a:pt x="3886984" y="1050007"/>
                  </a:lnTo>
                  <a:lnTo>
                    <a:pt x="3838843" y="1018648"/>
                  </a:lnTo>
                  <a:lnTo>
                    <a:pt x="3788951" y="985667"/>
                  </a:lnTo>
                  <a:lnTo>
                    <a:pt x="3737894" y="951605"/>
                  </a:lnTo>
                  <a:lnTo>
                    <a:pt x="3686254" y="917003"/>
                  </a:lnTo>
                  <a:lnTo>
                    <a:pt x="3634615" y="882401"/>
                  </a:lnTo>
                  <a:lnTo>
                    <a:pt x="3583561" y="848339"/>
                  </a:lnTo>
                  <a:lnTo>
                    <a:pt x="3533676" y="815358"/>
                  </a:lnTo>
                  <a:lnTo>
                    <a:pt x="3485542" y="783999"/>
                  </a:lnTo>
                  <a:lnTo>
                    <a:pt x="3439745" y="754801"/>
                  </a:lnTo>
                  <a:lnTo>
                    <a:pt x="3396867" y="728305"/>
                  </a:lnTo>
                  <a:lnTo>
                    <a:pt x="3357492" y="705051"/>
                  </a:lnTo>
                  <a:lnTo>
                    <a:pt x="3322203" y="685580"/>
                  </a:lnTo>
                  <a:lnTo>
                    <a:pt x="2015363" y="204723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27">
              <a:extLst>
                <a:ext uri="{FF2B5EF4-FFF2-40B4-BE49-F238E27FC236}">
                  <a16:creationId xmlns:a16="http://schemas.microsoft.com/office/drawing/2014/main" id="{B224CEB2-1BA0-8D2C-3D89-ADFE8B63395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3120" y="4607039"/>
              <a:ext cx="451116" cy="451116"/>
            </a:xfrm>
            <a:prstGeom prst="rect">
              <a:avLst/>
            </a:prstGeom>
          </p:spPr>
        </p:pic>
        <p:pic>
          <p:nvPicPr>
            <p:cNvPr id="32" name="object 28">
              <a:extLst>
                <a:ext uri="{FF2B5EF4-FFF2-40B4-BE49-F238E27FC236}">
                  <a16:creationId xmlns:a16="http://schemas.microsoft.com/office/drawing/2014/main" id="{58FC88FA-0345-4989-FA8C-3573FF141DB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60492" y="4454651"/>
              <a:ext cx="452627" cy="452628"/>
            </a:xfrm>
            <a:prstGeom prst="rect">
              <a:avLst/>
            </a:prstGeom>
          </p:spPr>
        </p:pic>
      </p:grpSp>
      <p:grpSp>
        <p:nvGrpSpPr>
          <p:cNvPr id="33" name="object 29">
            <a:extLst>
              <a:ext uri="{FF2B5EF4-FFF2-40B4-BE49-F238E27FC236}">
                <a16:creationId xmlns:a16="http://schemas.microsoft.com/office/drawing/2014/main" id="{1828FA53-E77A-15BE-8400-0630D52725DE}"/>
              </a:ext>
            </a:extLst>
          </p:cNvPr>
          <p:cNvGrpSpPr/>
          <p:nvPr/>
        </p:nvGrpSpPr>
        <p:grpSpPr>
          <a:xfrm>
            <a:off x="4369308" y="4140708"/>
            <a:ext cx="3150235" cy="2077720"/>
            <a:chOff x="4369308" y="4140708"/>
            <a:chExt cx="3150235" cy="2077720"/>
          </a:xfrm>
        </p:grpSpPr>
        <p:pic>
          <p:nvPicPr>
            <p:cNvPr id="34" name="object 30">
              <a:extLst>
                <a:ext uri="{FF2B5EF4-FFF2-40B4-BE49-F238E27FC236}">
                  <a16:creationId xmlns:a16="http://schemas.microsoft.com/office/drawing/2014/main" id="{2A4BC5F3-6A57-7623-076C-6A8800436E1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9932" y="5308092"/>
              <a:ext cx="173735" cy="173736"/>
            </a:xfrm>
            <a:prstGeom prst="rect">
              <a:avLst/>
            </a:prstGeom>
          </p:spPr>
        </p:pic>
        <p:pic>
          <p:nvPicPr>
            <p:cNvPr id="35" name="object 31">
              <a:extLst>
                <a:ext uri="{FF2B5EF4-FFF2-40B4-BE49-F238E27FC236}">
                  <a16:creationId xmlns:a16="http://schemas.microsoft.com/office/drawing/2014/main" id="{C157C5A1-9B05-6989-5B51-B351AEA3BC1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69308" y="6080760"/>
              <a:ext cx="137159" cy="137160"/>
            </a:xfrm>
            <a:prstGeom prst="rect">
              <a:avLst/>
            </a:prstGeom>
          </p:spPr>
        </p:pic>
        <p:pic>
          <p:nvPicPr>
            <p:cNvPr id="36" name="object 32">
              <a:extLst>
                <a:ext uri="{FF2B5EF4-FFF2-40B4-BE49-F238E27FC236}">
                  <a16:creationId xmlns:a16="http://schemas.microsoft.com/office/drawing/2014/main" id="{E3B23A36-FE12-4DDE-C018-4DB46B10D3D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82256" y="6010656"/>
              <a:ext cx="137160" cy="137159"/>
            </a:xfrm>
            <a:prstGeom prst="rect">
              <a:avLst/>
            </a:prstGeom>
          </p:spPr>
        </p:pic>
        <p:pic>
          <p:nvPicPr>
            <p:cNvPr id="37" name="object 33">
              <a:extLst>
                <a:ext uri="{FF2B5EF4-FFF2-40B4-BE49-F238E27FC236}">
                  <a16:creationId xmlns:a16="http://schemas.microsoft.com/office/drawing/2014/main" id="{79524B01-D0B9-D1D3-82BF-D5997E4CACA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28032" y="4319016"/>
              <a:ext cx="137159" cy="137159"/>
            </a:xfrm>
            <a:prstGeom prst="rect">
              <a:avLst/>
            </a:prstGeom>
          </p:spPr>
        </p:pic>
        <p:pic>
          <p:nvPicPr>
            <p:cNvPr id="38" name="object 34">
              <a:extLst>
                <a:ext uri="{FF2B5EF4-FFF2-40B4-BE49-F238E27FC236}">
                  <a16:creationId xmlns:a16="http://schemas.microsoft.com/office/drawing/2014/main" id="{5F35ACD4-24B0-3C2C-0C08-B39C3D386D1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54852" y="4748784"/>
              <a:ext cx="172212" cy="172211"/>
            </a:xfrm>
            <a:prstGeom prst="rect">
              <a:avLst/>
            </a:prstGeom>
          </p:spPr>
        </p:pic>
        <p:pic>
          <p:nvPicPr>
            <p:cNvPr id="39" name="object 35">
              <a:extLst>
                <a:ext uri="{FF2B5EF4-FFF2-40B4-BE49-F238E27FC236}">
                  <a16:creationId xmlns:a16="http://schemas.microsoft.com/office/drawing/2014/main" id="{D57845F6-2572-E70D-6428-9C3F7EC2B01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02224" y="4596384"/>
              <a:ext cx="173736" cy="173735"/>
            </a:xfrm>
            <a:prstGeom prst="rect">
              <a:avLst/>
            </a:prstGeom>
          </p:spPr>
        </p:pic>
        <p:pic>
          <p:nvPicPr>
            <p:cNvPr id="40" name="object 36">
              <a:extLst>
                <a:ext uri="{FF2B5EF4-FFF2-40B4-BE49-F238E27FC236}">
                  <a16:creationId xmlns:a16="http://schemas.microsoft.com/office/drawing/2014/main" id="{E4FD2687-640B-2B85-F046-18F67EF4F49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94576" y="5294376"/>
              <a:ext cx="137159" cy="137160"/>
            </a:xfrm>
            <a:prstGeom prst="rect">
              <a:avLst/>
            </a:prstGeom>
          </p:spPr>
        </p:pic>
        <p:pic>
          <p:nvPicPr>
            <p:cNvPr id="41" name="object 37">
              <a:extLst>
                <a:ext uri="{FF2B5EF4-FFF2-40B4-BE49-F238E27FC236}">
                  <a16:creationId xmlns:a16="http://schemas.microsoft.com/office/drawing/2014/main" id="{60DE49C2-6FA4-7141-8ADA-BB6D311D75F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92012" y="4140708"/>
              <a:ext cx="137160" cy="137159"/>
            </a:xfrm>
            <a:prstGeom prst="rect">
              <a:avLst/>
            </a:prstGeom>
          </p:spPr>
        </p:pic>
      </p:grpSp>
      <p:sp>
        <p:nvSpPr>
          <p:cNvPr id="42" name="object 3">
            <a:extLst>
              <a:ext uri="{FF2B5EF4-FFF2-40B4-BE49-F238E27FC236}">
                <a16:creationId xmlns:a16="http://schemas.microsoft.com/office/drawing/2014/main" id="{D557F00B-23B2-7BBF-C96F-9DCFFCE89BB7}"/>
              </a:ext>
            </a:extLst>
          </p:cNvPr>
          <p:cNvSpPr txBox="1"/>
          <p:nvPr/>
        </p:nvSpPr>
        <p:spPr>
          <a:xfrm>
            <a:off x="1384322" y="2249961"/>
            <a:ext cx="8410575" cy="468718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  <a:tabLst>
                <a:tab pos="240029" algn="l"/>
              </a:tabLst>
            </a:pPr>
            <a:r>
              <a:rPr lang="en-US" sz="2400" dirty="0">
                <a:cs typeface="Calibri"/>
              </a:rPr>
              <a:t>all </a:t>
            </a:r>
            <a:r>
              <a:rPr sz="2400" dirty="0">
                <a:cs typeface="Calibri"/>
              </a:rPr>
              <a:t>blue</a:t>
            </a:r>
            <a:r>
              <a:rPr sz="2400" spc="-15" dirty="0">
                <a:cs typeface="Calibri"/>
              </a:rPr>
              <a:t> </a:t>
            </a:r>
            <a:r>
              <a:rPr sz="2400" dirty="0">
                <a:cs typeface="Calibri"/>
              </a:rPr>
              <a:t>lines</a:t>
            </a:r>
            <a:r>
              <a:rPr sz="2400" spc="-15" dirty="0">
                <a:cs typeface="Calibri"/>
              </a:rPr>
              <a:t> </a:t>
            </a:r>
            <a:r>
              <a:rPr sz="2400" dirty="0">
                <a:cs typeface="Calibri"/>
              </a:rPr>
              <a:t>are</a:t>
            </a:r>
            <a:r>
              <a:rPr sz="2400" spc="-35" dirty="0">
                <a:cs typeface="Calibri"/>
              </a:rPr>
              <a:t> </a:t>
            </a:r>
            <a:r>
              <a:rPr sz="2400" dirty="0">
                <a:cs typeface="Calibri"/>
              </a:rPr>
              <a:t>smaller</a:t>
            </a:r>
            <a:r>
              <a:rPr sz="2400" spc="-25" dirty="0">
                <a:cs typeface="Calibri"/>
              </a:rPr>
              <a:t> </a:t>
            </a:r>
            <a:r>
              <a:rPr sz="2400" dirty="0">
                <a:cs typeface="Calibri"/>
              </a:rPr>
              <a:t>than</a:t>
            </a:r>
            <a:r>
              <a:rPr sz="2400" spc="-3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all</a:t>
            </a:r>
            <a:r>
              <a:rPr sz="2400" spc="-30" dirty="0">
                <a:cs typeface="Calibri"/>
              </a:rPr>
              <a:t> </a:t>
            </a:r>
            <a:r>
              <a:rPr sz="2400" dirty="0">
                <a:cs typeface="Calibri"/>
              </a:rPr>
              <a:t>red</a:t>
            </a:r>
            <a:r>
              <a:rPr sz="2400" spc="-25" dirty="0">
                <a:cs typeface="Calibri"/>
              </a:rPr>
              <a:t> </a:t>
            </a:r>
            <a:r>
              <a:rPr sz="2400" spc="-10" dirty="0">
                <a:cs typeface="Calibri"/>
              </a:rPr>
              <a:t>lines</a:t>
            </a:r>
            <a:endParaRPr sz="2400" dirty="0">
              <a:cs typeface="Calibri"/>
            </a:endParaRPr>
          </a:p>
        </p:txBody>
      </p:sp>
      <p:sp>
        <p:nvSpPr>
          <p:cNvPr id="43" name="Textfeld 5">
            <a:extLst>
              <a:ext uri="{FF2B5EF4-FFF2-40B4-BE49-F238E27FC236}">
                <a16:creationId xmlns:a16="http://schemas.microsoft.com/office/drawing/2014/main" id="{56E2CE9E-3A8E-07EF-F53C-78357DCB18DA}"/>
              </a:ext>
            </a:extLst>
          </p:cNvPr>
          <p:cNvSpPr txBox="1"/>
          <p:nvPr/>
        </p:nvSpPr>
        <p:spPr>
          <a:xfrm>
            <a:off x="2684748" y="1275213"/>
            <a:ext cx="620995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find the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intersection</a:t>
            </a:r>
            <a:r>
              <a:rPr lang="en-US" sz="2400" spc="-10" dirty="0"/>
              <a:t> of two lower envelopes</a:t>
            </a:r>
          </a:p>
        </p:txBody>
      </p:sp>
      <p:sp>
        <p:nvSpPr>
          <p:cNvPr id="44" name="object 3">
            <a:extLst>
              <a:ext uri="{FF2B5EF4-FFF2-40B4-BE49-F238E27FC236}">
                <a16:creationId xmlns:a16="http://schemas.microsoft.com/office/drawing/2014/main" id="{51F05E61-9087-42A0-B107-EDE6CC5DDCF3}"/>
              </a:ext>
            </a:extLst>
          </p:cNvPr>
          <p:cNvSpPr txBox="1"/>
          <p:nvPr/>
        </p:nvSpPr>
        <p:spPr>
          <a:xfrm>
            <a:off x="1384322" y="2703256"/>
            <a:ext cx="8410575" cy="468718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240029" algn="l"/>
              </a:tabLst>
            </a:pPr>
            <a:r>
              <a:rPr lang="en-US" sz="2400" dirty="0">
                <a:cs typeface="Calibri"/>
              </a:rPr>
              <a:t>the </a:t>
            </a:r>
            <a:r>
              <a:rPr sz="24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pivot</a:t>
            </a:r>
            <a:r>
              <a:rPr sz="2400" spc="-30" dirty="0">
                <a:solidFill>
                  <a:schemeClr val="bg2">
                    <a:lumMod val="75000"/>
                  </a:schemeClr>
                </a:solidFill>
                <a:cs typeface="Calibri"/>
              </a:rPr>
              <a:t> </a:t>
            </a:r>
            <a:r>
              <a:rPr sz="24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blue</a:t>
            </a:r>
            <a:r>
              <a:rPr sz="2400" spc="-20" dirty="0">
                <a:solidFill>
                  <a:schemeClr val="bg2">
                    <a:lumMod val="75000"/>
                  </a:schemeClr>
                </a:solidFill>
                <a:cs typeface="Calibri"/>
              </a:rPr>
              <a:t> </a:t>
            </a:r>
            <a:r>
              <a:rPr sz="24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point</a:t>
            </a:r>
            <a:r>
              <a:rPr sz="2400" spc="-25" dirty="0">
                <a:solidFill>
                  <a:schemeClr val="bg2">
                    <a:lumMod val="75000"/>
                  </a:schemeClr>
                </a:solidFill>
                <a:cs typeface="Calibri"/>
              </a:rPr>
              <a:t> </a:t>
            </a:r>
            <a:r>
              <a:rPr sz="2400" dirty="0">
                <a:cs typeface="Calibri"/>
              </a:rPr>
              <a:t>is</a:t>
            </a:r>
            <a:r>
              <a:rPr sz="2400" spc="-55" dirty="0">
                <a:cs typeface="Calibri"/>
              </a:rPr>
              <a:t> </a:t>
            </a:r>
            <a:r>
              <a:rPr lang="en-US" sz="2400" spc="-55" dirty="0" err="1">
                <a:solidFill>
                  <a:schemeClr val="accent1"/>
                </a:solidFill>
                <a:cs typeface="Calibri"/>
              </a:rPr>
              <a:t>u.p</a:t>
            </a:r>
            <a:r>
              <a:rPr sz="2400" spc="15" dirty="0">
                <a:cs typeface="Cambria Math"/>
              </a:rPr>
              <a:t> </a:t>
            </a:r>
            <a:r>
              <a:rPr sz="2400" dirty="0">
                <a:cs typeface="Calibri"/>
              </a:rPr>
              <a:t>and</a:t>
            </a:r>
            <a:r>
              <a:rPr sz="2400" spc="-25" dirty="0">
                <a:cs typeface="Calibri"/>
              </a:rPr>
              <a:t> </a:t>
            </a:r>
            <a:r>
              <a:rPr sz="2400" dirty="0">
                <a:cs typeface="Calibri"/>
              </a:rPr>
              <a:t>the</a:t>
            </a:r>
            <a:r>
              <a:rPr sz="2400" spc="-45" dirty="0">
                <a:cs typeface="Calibri"/>
              </a:rPr>
              <a:t> </a:t>
            </a:r>
            <a:r>
              <a:rPr sz="24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pivot</a:t>
            </a:r>
            <a:r>
              <a:rPr sz="2400" spc="-20" dirty="0">
                <a:solidFill>
                  <a:schemeClr val="bg2">
                    <a:lumMod val="75000"/>
                  </a:schemeClr>
                </a:solidFill>
                <a:cs typeface="Calibri"/>
              </a:rPr>
              <a:t> </a:t>
            </a:r>
            <a:r>
              <a:rPr sz="24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red</a:t>
            </a:r>
            <a:r>
              <a:rPr sz="2400" spc="-45" dirty="0">
                <a:solidFill>
                  <a:schemeClr val="bg2">
                    <a:lumMod val="75000"/>
                  </a:schemeClr>
                </a:solidFill>
                <a:cs typeface="Calibri"/>
              </a:rPr>
              <a:t> </a:t>
            </a:r>
            <a:r>
              <a:rPr sz="24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point</a:t>
            </a:r>
            <a:r>
              <a:rPr sz="2400" spc="-25" dirty="0">
                <a:solidFill>
                  <a:schemeClr val="bg2">
                    <a:lumMod val="75000"/>
                  </a:schemeClr>
                </a:solidFill>
                <a:cs typeface="Calibri"/>
              </a:rPr>
              <a:t> </a:t>
            </a:r>
            <a:r>
              <a:rPr sz="2400" dirty="0">
                <a:cs typeface="Calibri"/>
              </a:rPr>
              <a:t>is</a:t>
            </a:r>
            <a:r>
              <a:rPr sz="2400" spc="-35" dirty="0">
                <a:cs typeface="Calibri"/>
              </a:rPr>
              <a:t> </a:t>
            </a:r>
            <a:r>
              <a:rPr lang="en-US" sz="2400" spc="-35" dirty="0" err="1">
                <a:solidFill>
                  <a:schemeClr val="accent1"/>
                </a:solidFill>
                <a:cs typeface="Calibri"/>
              </a:rPr>
              <a:t>v.p</a:t>
            </a:r>
            <a:endParaRPr sz="2400" dirty="0">
              <a:solidFill>
                <a:schemeClr val="accent1"/>
              </a:solidFill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05807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331EE-D350-931A-2845-0A2836132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603FA-2F63-2C81-59C4-D88C93DF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335389"/>
            <a:ext cx="11256962" cy="685543"/>
          </a:xfrm>
        </p:spPr>
        <p:txBody>
          <a:bodyPr/>
          <a:lstStyle/>
          <a:p>
            <a:r>
              <a:rPr lang="en-US" dirty="0"/>
              <a:t>Dynamic Planar Lower Envelopes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AF4138-139B-270F-4E44-0A1B0561E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Wolfgang Mulzer –</a:t>
            </a:r>
            <a:r>
              <a:rPr lang="en-US" dirty="0"/>
              <a:t> 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40DDAE0-6D26-B53D-34D3-F7DAD1A4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object 3">
            <a:extLst>
              <a:ext uri="{FF2B5EF4-FFF2-40B4-BE49-F238E27FC236}">
                <a16:creationId xmlns:a16="http://schemas.microsoft.com/office/drawing/2014/main" id="{6B62A0A4-C7CA-A46C-E3C9-7653A4C5A7CB}"/>
              </a:ext>
            </a:extLst>
          </p:cNvPr>
          <p:cNvSpPr txBox="1"/>
          <p:nvPr/>
        </p:nvSpPr>
        <p:spPr>
          <a:xfrm>
            <a:off x="2480817" y="2648151"/>
            <a:ext cx="8837179" cy="468718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  <a:tabLst>
                <a:tab pos="240029" algn="l"/>
              </a:tabLst>
            </a:pPr>
            <a:r>
              <a:rPr lang="en-US" sz="2400" dirty="0"/>
              <a:t>the blue envelope to the left of </a:t>
            </a:r>
            <a:r>
              <a:rPr lang="en-US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u.p</a:t>
            </a:r>
            <a:r>
              <a:rPr lang="en-US" sz="2400" dirty="0"/>
              <a:t> can be deleted</a:t>
            </a:r>
            <a:endParaRPr sz="2400" dirty="0"/>
          </a:p>
        </p:txBody>
      </p:sp>
      <p:grpSp>
        <p:nvGrpSpPr>
          <p:cNvPr id="43" name="object 4">
            <a:extLst>
              <a:ext uri="{FF2B5EF4-FFF2-40B4-BE49-F238E27FC236}">
                <a16:creationId xmlns:a16="http://schemas.microsoft.com/office/drawing/2014/main" id="{F3D35BE5-FE8C-3584-CCEC-7E8B7E5A2607}"/>
              </a:ext>
            </a:extLst>
          </p:cNvPr>
          <p:cNvGrpSpPr/>
          <p:nvPr/>
        </p:nvGrpSpPr>
        <p:grpSpPr>
          <a:xfrm>
            <a:off x="2284222" y="3201670"/>
            <a:ext cx="6487160" cy="3260725"/>
            <a:chOff x="2284222" y="3201670"/>
            <a:chExt cx="6487160" cy="3260725"/>
          </a:xfrm>
        </p:grpSpPr>
        <p:sp>
          <p:nvSpPr>
            <p:cNvPr id="44" name="object 5">
              <a:extLst>
                <a:ext uri="{FF2B5EF4-FFF2-40B4-BE49-F238E27FC236}">
                  <a16:creationId xmlns:a16="http://schemas.microsoft.com/office/drawing/2014/main" id="{937B08FF-FA3D-AB5F-ADD5-8642CC654C3E}"/>
                </a:ext>
              </a:extLst>
            </p:cNvPr>
            <p:cNvSpPr/>
            <p:nvPr/>
          </p:nvSpPr>
          <p:spPr>
            <a:xfrm>
              <a:off x="2294382" y="3211830"/>
              <a:ext cx="6466840" cy="3240405"/>
            </a:xfrm>
            <a:custGeom>
              <a:avLst/>
              <a:gdLst/>
              <a:ahLst/>
              <a:cxnLst/>
              <a:rect l="l" t="t" r="r" b="b"/>
              <a:pathLst>
                <a:path w="6466840" h="3240404">
                  <a:moveTo>
                    <a:pt x="6466332" y="0"/>
                  </a:moveTo>
                  <a:lnTo>
                    <a:pt x="0" y="0"/>
                  </a:lnTo>
                  <a:lnTo>
                    <a:pt x="0" y="3240024"/>
                  </a:lnTo>
                  <a:lnTo>
                    <a:pt x="6466332" y="3240024"/>
                  </a:lnTo>
                  <a:lnTo>
                    <a:pt x="6466332" y="0"/>
                  </a:lnTo>
                  <a:close/>
                </a:path>
              </a:pathLst>
            </a:custGeom>
            <a:solidFill>
              <a:srgbClr val="D2EEF9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6">
              <a:extLst>
                <a:ext uri="{FF2B5EF4-FFF2-40B4-BE49-F238E27FC236}">
                  <a16:creationId xmlns:a16="http://schemas.microsoft.com/office/drawing/2014/main" id="{5F3B685C-9984-A939-0890-ED0FE9905C25}"/>
                </a:ext>
              </a:extLst>
            </p:cNvPr>
            <p:cNvSpPr/>
            <p:nvPr/>
          </p:nvSpPr>
          <p:spPr>
            <a:xfrm>
              <a:off x="2294382" y="3211830"/>
              <a:ext cx="6466840" cy="3240405"/>
            </a:xfrm>
            <a:custGeom>
              <a:avLst/>
              <a:gdLst/>
              <a:ahLst/>
              <a:cxnLst/>
              <a:rect l="l" t="t" r="r" b="b"/>
              <a:pathLst>
                <a:path w="6466840" h="3240404">
                  <a:moveTo>
                    <a:pt x="0" y="3240024"/>
                  </a:moveTo>
                  <a:lnTo>
                    <a:pt x="6466332" y="3240024"/>
                  </a:lnTo>
                  <a:lnTo>
                    <a:pt x="6466332" y="0"/>
                  </a:lnTo>
                  <a:lnTo>
                    <a:pt x="0" y="0"/>
                  </a:lnTo>
                  <a:lnTo>
                    <a:pt x="0" y="3240024"/>
                  </a:lnTo>
                  <a:close/>
                </a:path>
              </a:pathLst>
            </a:custGeom>
            <a:ln w="19812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7">
            <a:extLst>
              <a:ext uri="{FF2B5EF4-FFF2-40B4-BE49-F238E27FC236}">
                <a16:creationId xmlns:a16="http://schemas.microsoft.com/office/drawing/2014/main" id="{9B8EC7BC-94C4-7FB9-E04D-95B66502F5BF}"/>
              </a:ext>
            </a:extLst>
          </p:cNvPr>
          <p:cNvSpPr txBox="1"/>
          <p:nvPr/>
        </p:nvSpPr>
        <p:spPr>
          <a:xfrm>
            <a:off x="9013697" y="3972305"/>
            <a:ext cx="1856690" cy="276999"/>
          </a:xfrm>
          <a:prstGeom prst="rect">
            <a:avLst/>
          </a:prstGeom>
          <a:ln w="28955">
            <a:solidFill>
              <a:srgbClr val="5F5F5F"/>
            </a:solidFill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marL="92075">
              <a:lnSpc>
                <a:spcPct val="100000"/>
              </a:lnSpc>
              <a:spcBef>
                <a:spcPts val="260"/>
              </a:spcBef>
            </a:pPr>
            <a:r>
              <a:rPr lang="en-US" spc="-10" dirty="0">
                <a:cs typeface="Calibri"/>
              </a:rPr>
              <a:t>s</a:t>
            </a:r>
            <a:r>
              <a:rPr sz="1800" spc="-10" dirty="0">
                <a:cs typeface="Calibri"/>
              </a:rPr>
              <a:t>eparating</a:t>
            </a:r>
            <a:r>
              <a:rPr sz="1800" spc="-20" dirty="0">
                <a:cs typeface="Calibri"/>
              </a:rPr>
              <a:t> slope</a:t>
            </a:r>
            <a:endParaRPr sz="1800" dirty="0">
              <a:cs typeface="Calibri"/>
            </a:endParaRPr>
          </a:p>
        </p:txBody>
      </p:sp>
      <p:grpSp>
        <p:nvGrpSpPr>
          <p:cNvPr id="47" name="object 8">
            <a:extLst>
              <a:ext uri="{FF2B5EF4-FFF2-40B4-BE49-F238E27FC236}">
                <a16:creationId xmlns:a16="http://schemas.microsoft.com/office/drawing/2014/main" id="{5F6897BF-CD79-E373-B06E-E700ADA6D494}"/>
              </a:ext>
            </a:extLst>
          </p:cNvPr>
          <p:cNvGrpSpPr/>
          <p:nvPr/>
        </p:nvGrpSpPr>
        <p:grpSpPr>
          <a:xfrm>
            <a:off x="2292857" y="3192779"/>
            <a:ext cx="6723380" cy="3278504"/>
            <a:chOff x="2292857" y="3192779"/>
            <a:chExt cx="6723380" cy="3278504"/>
          </a:xfrm>
        </p:grpSpPr>
        <p:sp>
          <p:nvSpPr>
            <p:cNvPr id="48" name="object 9">
              <a:extLst>
                <a:ext uri="{FF2B5EF4-FFF2-40B4-BE49-F238E27FC236}">
                  <a16:creationId xmlns:a16="http://schemas.microsoft.com/office/drawing/2014/main" id="{7DD6DFFC-F74D-6CB1-208B-1E799F50231E}"/>
                </a:ext>
              </a:extLst>
            </p:cNvPr>
            <p:cNvSpPr/>
            <p:nvPr/>
          </p:nvSpPr>
          <p:spPr>
            <a:xfrm>
              <a:off x="7891906" y="4137786"/>
              <a:ext cx="1124585" cy="231775"/>
            </a:xfrm>
            <a:custGeom>
              <a:avLst/>
              <a:gdLst/>
              <a:ahLst/>
              <a:cxnLst/>
              <a:rect l="l" t="t" r="r" b="b"/>
              <a:pathLst>
                <a:path w="1124584" h="231775">
                  <a:moveTo>
                    <a:pt x="144557" y="61293"/>
                  </a:moveTo>
                  <a:lnTo>
                    <a:pt x="137294" y="61775"/>
                  </a:lnTo>
                  <a:lnTo>
                    <a:pt x="130556" y="65150"/>
                  </a:lnTo>
                  <a:lnTo>
                    <a:pt x="0" y="166115"/>
                  </a:lnTo>
                  <a:lnTo>
                    <a:pt x="152297" y="230060"/>
                  </a:lnTo>
                  <a:lnTo>
                    <a:pt x="152462" y="230060"/>
                  </a:lnTo>
                  <a:lnTo>
                    <a:pt x="159535" y="231481"/>
                  </a:lnTo>
                  <a:lnTo>
                    <a:pt x="166687" y="230060"/>
                  </a:lnTo>
                  <a:lnTo>
                    <a:pt x="172791" y="226067"/>
                  </a:lnTo>
                  <a:lnTo>
                    <a:pt x="177038" y="219837"/>
                  </a:lnTo>
                  <a:lnTo>
                    <a:pt x="178540" y="212373"/>
                  </a:lnTo>
                  <a:lnTo>
                    <a:pt x="177149" y="205184"/>
                  </a:lnTo>
                  <a:lnTo>
                    <a:pt x="173162" y="199066"/>
                  </a:lnTo>
                  <a:lnTo>
                    <a:pt x="166877" y="194818"/>
                  </a:lnTo>
                  <a:lnTo>
                    <a:pt x="131784" y="180086"/>
                  </a:lnTo>
                  <a:lnTo>
                    <a:pt x="40004" y="180086"/>
                  </a:lnTo>
                  <a:lnTo>
                    <a:pt x="35051" y="142239"/>
                  </a:lnTo>
                  <a:lnTo>
                    <a:pt x="104949" y="133070"/>
                  </a:lnTo>
                  <a:lnTo>
                    <a:pt x="153797" y="95250"/>
                  </a:lnTo>
                  <a:lnTo>
                    <a:pt x="158779" y="89511"/>
                  </a:lnTo>
                  <a:lnTo>
                    <a:pt x="161083" y="82581"/>
                  </a:lnTo>
                  <a:lnTo>
                    <a:pt x="160601" y="75318"/>
                  </a:lnTo>
                  <a:lnTo>
                    <a:pt x="157225" y="68580"/>
                  </a:lnTo>
                  <a:lnTo>
                    <a:pt x="151487" y="63597"/>
                  </a:lnTo>
                  <a:lnTo>
                    <a:pt x="144557" y="61293"/>
                  </a:lnTo>
                  <a:close/>
                </a:path>
                <a:path w="1124584" h="231775">
                  <a:moveTo>
                    <a:pt x="104949" y="133070"/>
                  </a:moveTo>
                  <a:lnTo>
                    <a:pt x="35051" y="142239"/>
                  </a:lnTo>
                  <a:lnTo>
                    <a:pt x="40004" y="180086"/>
                  </a:lnTo>
                  <a:lnTo>
                    <a:pt x="69049" y="176275"/>
                  </a:lnTo>
                  <a:lnTo>
                    <a:pt x="49149" y="176275"/>
                  </a:lnTo>
                  <a:lnTo>
                    <a:pt x="44958" y="143637"/>
                  </a:lnTo>
                  <a:lnTo>
                    <a:pt x="91303" y="143637"/>
                  </a:lnTo>
                  <a:lnTo>
                    <a:pt x="104949" y="133070"/>
                  </a:lnTo>
                  <a:close/>
                </a:path>
                <a:path w="1124584" h="231775">
                  <a:moveTo>
                    <a:pt x="109933" y="170912"/>
                  </a:moveTo>
                  <a:lnTo>
                    <a:pt x="40004" y="180086"/>
                  </a:lnTo>
                  <a:lnTo>
                    <a:pt x="131784" y="180086"/>
                  </a:lnTo>
                  <a:lnTo>
                    <a:pt x="109933" y="170912"/>
                  </a:lnTo>
                  <a:close/>
                </a:path>
                <a:path w="1124584" h="231775">
                  <a:moveTo>
                    <a:pt x="44958" y="143637"/>
                  </a:moveTo>
                  <a:lnTo>
                    <a:pt x="49149" y="176275"/>
                  </a:lnTo>
                  <a:lnTo>
                    <a:pt x="75009" y="156252"/>
                  </a:lnTo>
                  <a:lnTo>
                    <a:pt x="44958" y="143637"/>
                  </a:lnTo>
                  <a:close/>
                </a:path>
                <a:path w="1124584" h="231775">
                  <a:moveTo>
                    <a:pt x="75009" y="156252"/>
                  </a:moveTo>
                  <a:lnTo>
                    <a:pt x="49149" y="176275"/>
                  </a:lnTo>
                  <a:lnTo>
                    <a:pt x="69049" y="176275"/>
                  </a:lnTo>
                  <a:lnTo>
                    <a:pt x="109933" y="170912"/>
                  </a:lnTo>
                  <a:lnTo>
                    <a:pt x="75009" y="156252"/>
                  </a:lnTo>
                  <a:close/>
                </a:path>
                <a:path w="1124584" h="231775">
                  <a:moveTo>
                    <a:pt x="1119377" y="0"/>
                  </a:moveTo>
                  <a:lnTo>
                    <a:pt x="104949" y="133070"/>
                  </a:lnTo>
                  <a:lnTo>
                    <a:pt x="75009" y="156252"/>
                  </a:lnTo>
                  <a:lnTo>
                    <a:pt x="109933" y="170912"/>
                  </a:lnTo>
                  <a:lnTo>
                    <a:pt x="1124331" y="37845"/>
                  </a:lnTo>
                  <a:lnTo>
                    <a:pt x="1119377" y="0"/>
                  </a:lnTo>
                  <a:close/>
                </a:path>
                <a:path w="1124584" h="231775">
                  <a:moveTo>
                    <a:pt x="91303" y="143637"/>
                  </a:moveTo>
                  <a:lnTo>
                    <a:pt x="44958" y="143637"/>
                  </a:lnTo>
                  <a:lnTo>
                    <a:pt x="75009" y="156252"/>
                  </a:lnTo>
                  <a:lnTo>
                    <a:pt x="91303" y="143637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0">
              <a:extLst>
                <a:ext uri="{FF2B5EF4-FFF2-40B4-BE49-F238E27FC236}">
                  <a16:creationId xmlns:a16="http://schemas.microsoft.com/office/drawing/2014/main" id="{8E11527B-F18D-FFC9-F257-F6F93B86237F}"/>
                </a:ext>
              </a:extLst>
            </p:cNvPr>
            <p:cNvSpPr/>
            <p:nvPr/>
          </p:nvSpPr>
          <p:spPr>
            <a:xfrm>
              <a:off x="2292857" y="4530851"/>
              <a:ext cx="6471920" cy="38100"/>
            </a:xfrm>
            <a:custGeom>
              <a:avLst/>
              <a:gdLst/>
              <a:ahLst/>
              <a:cxnLst/>
              <a:rect l="l" t="t" r="r" b="b"/>
              <a:pathLst>
                <a:path w="6471920" h="38100">
                  <a:moveTo>
                    <a:pt x="0" y="38100"/>
                  </a:moveTo>
                  <a:lnTo>
                    <a:pt x="6471412" y="38100"/>
                  </a:lnTo>
                  <a:lnTo>
                    <a:pt x="6471412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1">
              <a:extLst>
                <a:ext uri="{FF2B5EF4-FFF2-40B4-BE49-F238E27FC236}">
                  <a16:creationId xmlns:a16="http://schemas.microsoft.com/office/drawing/2014/main" id="{54898AC2-322A-C349-880D-B7F3D0BF6BD1}"/>
                </a:ext>
              </a:extLst>
            </p:cNvPr>
            <p:cNvSpPr/>
            <p:nvPr/>
          </p:nvSpPr>
          <p:spPr>
            <a:xfrm>
              <a:off x="5558789" y="3211829"/>
              <a:ext cx="0" cy="3240405"/>
            </a:xfrm>
            <a:custGeom>
              <a:avLst/>
              <a:gdLst/>
              <a:ahLst/>
              <a:cxnLst/>
              <a:rect l="l" t="t" r="r" b="b"/>
              <a:pathLst>
                <a:path h="3240404">
                  <a:moveTo>
                    <a:pt x="0" y="3239998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5F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12">
            <a:extLst>
              <a:ext uri="{FF2B5EF4-FFF2-40B4-BE49-F238E27FC236}">
                <a16:creationId xmlns:a16="http://schemas.microsoft.com/office/drawing/2014/main" id="{753BBF3A-8A7F-8EE8-2962-AFA59440535C}"/>
              </a:ext>
            </a:extLst>
          </p:cNvPr>
          <p:cNvSpPr txBox="1"/>
          <p:nvPr/>
        </p:nvSpPr>
        <p:spPr>
          <a:xfrm>
            <a:off x="2480817" y="4582795"/>
            <a:ext cx="123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b="1" spc="-50" dirty="0">
                <a:cs typeface="Cambria Math"/>
              </a:rPr>
              <a:t>I</a:t>
            </a:r>
            <a:endParaRPr sz="2400" b="1" dirty="0">
              <a:cs typeface="Cambria Math"/>
            </a:endParaRPr>
          </a:p>
        </p:txBody>
      </p:sp>
      <p:sp>
        <p:nvSpPr>
          <p:cNvPr id="52" name="object 13">
            <a:extLst>
              <a:ext uri="{FF2B5EF4-FFF2-40B4-BE49-F238E27FC236}">
                <a16:creationId xmlns:a16="http://schemas.microsoft.com/office/drawing/2014/main" id="{8704F2CD-E721-73E4-7CD0-E15B1D47FC72}"/>
              </a:ext>
            </a:extLst>
          </p:cNvPr>
          <p:cNvSpPr txBox="1"/>
          <p:nvPr/>
        </p:nvSpPr>
        <p:spPr>
          <a:xfrm>
            <a:off x="8368030" y="4582795"/>
            <a:ext cx="235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b="1" spc="-25" dirty="0">
                <a:cs typeface="Cambria Math"/>
              </a:rPr>
              <a:t>II</a:t>
            </a:r>
            <a:endParaRPr sz="2400" b="1" dirty="0">
              <a:cs typeface="Cambria Math"/>
            </a:endParaRPr>
          </a:p>
        </p:txBody>
      </p:sp>
      <p:sp>
        <p:nvSpPr>
          <p:cNvPr id="53" name="object 14">
            <a:extLst>
              <a:ext uri="{FF2B5EF4-FFF2-40B4-BE49-F238E27FC236}">
                <a16:creationId xmlns:a16="http://schemas.microsoft.com/office/drawing/2014/main" id="{D2FE114F-6536-FFE7-6C80-8A011FBF3AAE}"/>
              </a:ext>
            </a:extLst>
          </p:cNvPr>
          <p:cNvSpPr txBox="1"/>
          <p:nvPr/>
        </p:nvSpPr>
        <p:spPr>
          <a:xfrm>
            <a:off x="8311895" y="3212972"/>
            <a:ext cx="346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b="1" spc="-25" dirty="0">
                <a:cs typeface="Cambria Math"/>
              </a:rPr>
              <a:t>III</a:t>
            </a:r>
            <a:endParaRPr sz="2400" b="1" dirty="0">
              <a:cs typeface="Cambria Math"/>
            </a:endParaRPr>
          </a:p>
        </p:txBody>
      </p:sp>
      <p:sp>
        <p:nvSpPr>
          <p:cNvPr id="54" name="object 15">
            <a:extLst>
              <a:ext uri="{FF2B5EF4-FFF2-40B4-BE49-F238E27FC236}">
                <a16:creationId xmlns:a16="http://schemas.microsoft.com/office/drawing/2014/main" id="{0875FC2D-263B-E75A-C162-5E078FC503A4}"/>
              </a:ext>
            </a:extLst>
          </p:cNvPr>
          <p:cNvSpPr txBox="1"/>
          <p:nvPr/>
        </p:nvSpPr>
        <p:spPr>
          <a:xfrm>
            <a:off x="2381123" y="3212972"/>
            <a:ext cx="321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b="1" spc="-25" dirty="0">
                <a:cs typeface="Cambria Math"/>
              </a:rPr>
              <a:t>IV</a:t>
            </a:r>
            <a:endParaRPr sz="2400" b="1" dirty="0">
              <a:cs typeface="Cambria Math"/>
            </a:endParaRPr>
          </a:p>
        </p:txBody>
      </p:sp>
      <p:sp>
        <p:nvSpPr>
          <p:cNvPr id="55" name="object 16">
            <a:extLst>
              <a:ext uri="{FF2B5EF4-FFF2-40B4-BE49-F238E27FC236}">
                <a16:creationId xmlns:a16="http://schemas.microsoft.com/office/drawing/2014/main" id="{0E58660A-2FDA-C3F9-7DB2-6A90D80D2F75}"/>
              </a:ext>
            </a:extLst>
          </p:cNvPr>
          <p:cNvSpPr txBox="1"/>
          <p:nvPr/>
        </p:nvSpPr>
        <p:spPr>
          <a:xfrm>
            <a:off x="3415538" y="5868415"/>
            <a:ext cx="2432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spc="-50" dirty="0">
                <a:solidFill>
                  <a:schemeClr val="accent1"/>
                </a:solidFill>
                <a:cs typeface="Cambria Math"/>
              </a:rPr>
              <a:t>L</a:t>
            </a:r>
            <a:endParaRPr sz="2400" dirty="0">
              <a:solidFill>
                <a:schemeClr val="accent1"/>
              </a:solidFill>
              <a:cs typeface="Cambria Math"/>
            </a:endParaRPr>
          </a:p>
        </p:txBody>
      </p:sp>
      <p:sp>
        <p:nvSpPr>
          <p:cNvPr id="56" name="object 17">
            <a:extLst>
              <a:ext uri="{FF2B5EF4-FFF2-40B4-BE49-F238E27FC236}">
                <a16:creationId xmlns:a16="http://schemas.microsoft.com/office/drawing/2014/main" id="{53AD301B-203E-AA39-2B60-82DE440C5A78}"/>
              </a:ext>
            </a:extLst>
          </p:cNvPr>
          <p:cNvSpPr txBox="1"/>
          <p:nvPr/>
        </p:nvSpPr>
        <p:spPr>
          <a:xfrm>
            <a:off x="7065518" y="5868415"/>
            <a:ext cx="2965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spc="-50" dirty="0">
                <a:solidFill>
                  <a:schemeClr val="accent1"/>
                </a:solidFill>
                <a:cs typeface="Cambria Math"/>
              </a:rPr>
              <a:t>R</a:t>
            </a:r>
            <a:endParaRPr sz="2400" dirty="0">
              <a:solidFill>
                <a:schemeClr val="accent1"/>
              </a:solidFill>
              <a:cs typeface="Cambria Math"/>
            </a:endParaRPr>
          </a:p>
        </p:txBody>
      </p:sp>
      <p:sp>
        <p:nvSpPr>
          <p:cNvPr id="57" name="object 18">
            <a:extLst>
              <a:ext uri="{FF2B5EF4-FFF2-40B4-BE49-F238E27FC236}">
                <a16:creationId xmlns:a16="http://schemas.microsoft.com/office/drawing/2014/main" id="{F30CB69A-E22D-D2A8-2027-ACCBA07B480C}"/>
              </a:ext>
            </a:extLst>
          </p:cNvPr>
          <p:cNvSpPr txBox="1"/>
          <p:nvPr/>
        </p:nvSpPr>
        <p:spPr>
          <a:xfrm>
            <a:off x="7489825" y="4066413"/>
            <a:ext cx="34226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n-US" sz="2400" spc="-50" dirty="0">
                <a:solidFill>
                  <a:schemeClr val="accent1"/>
                </a:solidFill>
                <a:cs typeface="Cambria Math"/>
              </a:rPr>
              <a:t>m</a:t>
            </a:r>
            <a:endParaRPr sz="2400" dirty="0">
              <a:solidFill>
                <a:schemeClr val="accent1"/>
              </a:solidFill>
              <a:cs typeface="Cambria Math"/>
            </a:endParaRPr>
          </a:p>
        </p:txBody>
      </p:sp>
      <p:sp>
        <p:nvSpPr>
          <p:cNvPr id="58" name="object 19">
            <a:extLst>
              <a:ext uri="{FF2B5EF4-FFF2-40B4-BE49-F238E27FC236}">
                <a16:creationId xmlns:a16="http://schemas.microsoft.com/office/drawing/2014/main" id="{006AD6EC-7022-B197-2942-ECDB7E869FE8}"/>
              </a:ext>
            </a:extLst>
          </p:cNvPr>
          <p:cNvSpPr txBox="1"/>
          <p:nvPr/>
        </p:nvSpPr>
        <p:spPr>
          <a:xfrm>
            <a:off x="5679059" y="4208145"/>
            <a:ext cx="54622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spc="-10" dirty="0" err="1">
                <a:solidFill>
                  <a:schemeClr val="accent1"/>
                </a:solidFill>
                <a:cs typeface="Cambria Math"/>
              </a:rPr>
              <a:t>v.p</a:t>
            </a:r>
            <a:endParaRPr sz="2400" dirty="0">
              <a:solidFill>
                <a:schemeClr val="accent1"/>
              </a:solidFill>
              <a:cs typeface="Cambria Math"/>
            </a:endParaRPr>
          </a:p>
        </p:txBody>
      </p:sp>
      <p:sp>
        <p:nvSpPr>
          <p:cNvPr id="59" name="object 20">
            <a:extLst>
              <a:ext uri="{FF2B5EF4-FFF2-40B4-BE49-F238E27FC236}">
                <a16:creationId xmlns:a16="http://schemas.microsoft.com/office/drawing/2014/main" id="{4BAE1E36-D2AD-B853-2E54-A69647B76711}"/>
              </a:ext>
            </a:extLst>
          </p:cNvPr>
          <p:cNvSpPr txBox="1"/>
          <p:nvPr/>
        </p:nvSpPr>
        <p:spPr>
          <a:xfrm>
            <a:off x="5611367" y="3298316"/>
            <a:ext cx="19685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400" spc="-50" dirty="0">
                <a:solidFill>
                  <a:schemeClr val="accent1"/>
                </a:solidFill>
                <a:cs typeface="Cambria Math"/>
              </a:rPr>
              <a:t>ℓ</a:t>
            </a:r>
            <a:endParaRPr sz="2400" dirty="0">
              <a:solidFill>
                <a:schemeClr val="accent1"/>
              </a:solidFill>
              <a:cs typeface="Cambria Math"/>
            </a:endParaRPr>
          </a:p>
        </p:txBody>
      </p:sp>
      <p:sp>
        <p:nvSpPr>
          <p:cNvPr id="60" name="object 21">
            <a:extLst>
              <a:ext uri="{FF2B5EF4-FFF2-40B4-BE49-F238E27FC236}">
                <a16:creationId xmlns:a16="http://schemas.microsoft.com/office/drawing/2014/main" id="{70BFC52B-DB01-36A7-2832-57203DB3BCE3}"/>
              </a:ext>
            </a:extLst>
          </p:cNvPr>
          <p:cNvSpPr txBox="1"/>
          <p:nvPr/>
        </p:nvSpPr>
        <p:spPr>
          <a:xfrm>
            <a:off x="4448808" y="4940554"/>
            <a:ext cx="44348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spc="-10" dirty="0" err="1">
                <a:solidFill>
                  <a:schemeClr val="accent1"/>
                </a:solidFill>
                <a:cs typeface="Cambria Math"/>
              </a:rPr>
              <a:t>u.p</a:t>
            </a:r>
            <a:endParaRPr sz="2400" dirty="0">
              <a:solidFill>
                <a:schemeClr val="accent1"/>
              </a:solidFill>
              <a:cs typeface="Cambria Math"/>
            </a:endParaRPr>
          </a:p>
        </p:txBody>
      </p:sp>
      <p:sp>
        <p:nvSpPr>
          <p:cNvPr id="61" name="object 22">
            <a:extLst>
              <a:ext uri="{FF2B5EF4-FFF2-40B4-BE49-F238E27FC236}">
                <a16:creationId xmlns:a16="http://schemas.microsoft.com/office/drawing/2014/main" id="{F44F5DB8-F81F-B867-3D2A-03EE7D55EE7D}"/>
              </a:ext>
            </a:extLst>
          </p:cNvPr>
          <p:cNvSpPr txBox="1"/>
          <p:nvPr/>
        </p:nvSpPr>
        <p:spPr>
          <a:xfrm>
            <a:off x="5034026" y="3983177"/>
            <a:ext cx="1511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solidFill>
                  <a:schemeClr val="accent1"/>
                </a:solidFill>
                <a:cs typeface="Cambria Math"/>
              </a:rPr>
              <a:t>q</a:t>
            </a:r>
            <a:endParaRPr sz="2400" dirty="0">
              <a:solidFill>
                <a:schemeClr val="accent1"/>
              </a:solidFill>
              <a:cs typeface="Cambria Math"/>
            </a:endParaRPr>
          </a:p>
        </p:txBody>
      </p:sp>
      <p:grpSp>
        <p:nvGrpSpPr>
          <p:cNvPr id="62" name="object 23">
            <a:extLst>
              <a:ext uri="{FF2B5EF4-FFF2-40B4-BE49-F238E27FC236}">
                <a16:creationId xmlns:a16="http://schemas.microsoft.com/office/drawing/2014/main" id="{73511027-122A-9517-CD0C-D218E24839B9}"/>
              </a:ext>
            </a:extLst>
          </p:cNvPr>
          <p:cNvGrpSpPr/>
          <p:nvPr/>
        </p:nvGrpSpPr>
        <p:grpSpPr>
          <a:xfrm>
            <a:off x="3785615" y="3870959"/>
            <a:ext cx="3150235" cy="2077720"/>
            <a:chOff x="3785615" y="3870959"/>
            <a:chExt cx="3150235" cy="2077720"/>
          </a:xfrm>
        </p:grpSpPr>
        <p:pic>
          <p:nvPicPr>
            <p:cNvPr id="63" name="object 24">
              <a:extLst>
                <a:ext uri="{FF2B5EF4-FFF2-40B4-BE49-F238E27FC236}">
                  <a16:creationId xmlns:a16="http://schemas.microsoft.com/office/drawing/2014/main" id="{BF23109C-10D0-D8A9-E20D-32B22ADF8AC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7763" y="5038343"/>
              <a:ext cx="173736" cy="173735"/>
            </a:xfrm>
            <a:prstGeom prst="rect">
              <a:avLst/>
            </a:prstGeom>
          </p:spPr>
        </p:pic>
        <p:pic>
          <p:nvPicPr>
            <p:cNvPr id="64" name="object 25">
              <a:extLst>
                <a:ext uri="{FF2B5EF4-FFF2-40B4-BE49-F238E27FC236}">
                  <a16:creationId xmlns:a16="http://schemas.microsoft.com/office/drawing/2014/main" id="{FF8D1C06-F19B-7C69-D2E9-1342378CA25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5615" y="5811011"/>
              <a:ext cx="137159" cy="137159"/>
            </a:xfrm>
            <a:prstGeom prst="rect">
              <a:avLst/>
            </a:prstGeom>
          </p:spPr>
        </p:pic>
        <p:pic>
          <p:nvPicPr>
            <p:cNvPr id="65" name="object 26">
              <a:extLst>
                <a:ext uri="{FF2B5EF4-FFF2-40B4-BE49-F238E27FC236}">
                  <a16:creationId xmlns:a16="http://schemas.microsoft.com/office/drawing/2014/main" id="{B2DFA526-97DD-ACDE-FEA7-F4E8EDFBE71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0087" y="5740907"/>
              <a:ext cx="135635" cy="137159"/>
            </a:xfrm>
            <a:prstGeom prst="rect">
              <a:avLst/>
            </a:prstGeom>
          </p:spPr>
        </p:pic>
        <p:pic>
          <p:nvPicPr>
            <p:cNvPr id="66" name="object 27">
              <a:extLst>
                <a:ext uri="{FF2B5EF4-FFF2-40B4-BE49-F238E27FC236}">
                  <a16:creationId xmlns:a16="http://schemas.microsoft.com/office/drawing/2014/main" id="{B721F199-6C71-F6CC-4864-8EF37F3F9D4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45863" y="4049267"/>
              <a:ext cx="135636" cy="137159"/>
            </a:xfrm>
            <a:prstGeom prst="rect">
              <a:avLst/>
            </a:prstGeom>
          </p:spPr>
        </p:pic>
        <p:pic>
          <p:nvPicPr>
            <p:cNvPr id="67" name="object 28">
              <a:extLst>
                <a:ext uri="{FF2B5EF4-FFF2-40B4-BE49-F238E27FC236}">
                  <a16:creationId xmlns:a16="http://schemas.microsoft.com/office/drawing/2014/main" id="{C0710AE8-1735-23F0-B051-A0A47B269AF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72683" y="4479035"/>
              <a:ext cx="172211" cy="172211"/>
            </a:xfrm>
            <a:prstGeom prst="rect">
              <a:avLst/>
            </a:prstGeom>
          </p:spPr>
        </p:pic>
        <p:pic>
          <p:nvPicPr>
            <p:cNvPr id="68" name="object 29">
              <a:extLst>
                <a:ext uri="{FF2B5EF4-FFF2-40B4-BE49-F238E27FC236}">
                  <a16:creationId xmlns:a16="http://schemas.microsoft.com/office/drawing/2014/main" id="{46904C62-D5F2-63DC-808B-B1892A0B37E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20055" y="4326635"/>
              <a:ext cx="172211" cy="173735"/>
            </a:xfrm>
            <a:prstGeom prst="rect">
              <a:avLst/>
            </a:prstGeom>
          </p:spPr>
        </p:pic>
        <p:pic>
          <p:nvPicPr>
            <p:cNvPr id="69" name="object 30">
              <a:extLst>
                <a:ext uri="{FF2B5EF4-FFF2-40B4-BE49-F238E27FC236}">
                  <a16:creationId xmlns:a16="http://schemas.microsoft.com/office/drawing/2014/main" id="{400DFAC8-E4F7-BA78-0795-778805CDE94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12407" y="5024627"/>
              <a:ext cx="137159" cy="137159"/>
            </a:xfrm>
            <a:prstGeom prst="rect">
              <a:avLst/>
            </a:prstGeom>
          </p:spPr>
        </p:pic>
        <p:pic>
          <p:nvPicPr>
            <p:cNvPr id="70" name="object 31">
              <a:extLst>
                <a:ext uri="{FF2B5EF4-FFF2-40B4-BE49-F238E27FC236}">
                  <a16:creationId xmlns:a16="http://schemas.microsoft.com/office/drawing/2014/main" id="{CB320665-301C-8ABE-1178-29A554A46C8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09843" y="3870959"/>
              <a:ext cx="137159" cy="137159"/>
            </a:xfrm>
            <a:prstGeom prst="rect">
              <a:avLst/>
            </a:prstGeom>
          </p:spPr>
        </p:pic>
      </p:grpSp>
      <p:grpSp>
        <p:nvGrpSpPr>
          <p:cNvPr id="71" name="object 32">
            <a:extLst>
              <a:ext uri="{FF2B5EF4-FFF2-40B4-BE49-F238E27FC236}">
                <a16:creationId xmlns:a16="http://schemas.microsoft.com/office/drawing/2014/main" id="{D5CA21BC-5822-1738-D3CA-48BA20DF3096}"/>
              </a:ext>
            </a:extLst>
          </p:cNvPr>
          <p:cNvGrpSpPr/>
          <p:nvPr/>
        </p:nvGrpSpPr>
        <p:grpSpPr>
          <a:xfrm>
            <a:off x="2273807" y="3729228"/>
            <a:ext cx="6507480" cy="2740660"/>
            <a:chOff x="2273807" y="3729228"/>
            <a:chExt cx="6507480" cy="2740660"/>
          </a:xfrm>
        </p:grpSpPr>
        <p:sp>
          <p:nvSpPr>
            <p:cNvPr id="72" name="object 33">
              <a:extLst>
                <a:ext uri="{FF2B5EF4-FFF2-40B4-BE49-F238E27FC236}">
                  <a16:creationId xmlns:a16="http://schemas.microsoft.com/office/drawing/2014/main" id="{0922502C-4D7F-0131-5513-B4C9A3FEA0FF}"/>
                </a:ext>
              </a:extLst>
            </p:cNvPr>
            <p:cNvSpPr/>
            <p:nvPr/>
          </p:nvSpPr>
          <p:spPr>
            <a:xfrm>
              <a:off x="3733037" y="3748278"/>
              <a:ext cx="5029200" cy="2702560"/>
            </a:xfrm>
            <a:custGeom>
              <a:avLst/>
              <a:gdLst/>
              <a:ahLst/>
              <a:cxnLst/>
              <a:rect l="l" t="t" r="r" b="b"/>
              <a:pathLst>
                <a:path w="5029200" h="2702560">
                  <a:moveTo>
                    <a:pt x="0" y="2702052"/>
                  </a:moveTo>
                  <a:lnTo>
                    <a:pt x="120014" y="2135898"/>
                  </a:lnTo>
                  <a:lnTo>
                    <a:pt x="554227" y="1377061"/>
                  </a:lnTo>
                  <a:lnTo>
                    <a:pt x="1952752" y="175006"/>
                  </a:lnTo>
                  <a:lnTo>
                    <a:pt x="5029200" y="0"/>
                  </a:lnTo>
                </a:path>
              </a:pathLst>
            </a:custGeom>
            <a:ln w="3810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34">
              <a:extLst>
                <a:ext uri="{FF2B5EF4-FFF2-40B4-BE49-F238E27FC236}">
                  <a16:creationId xmlns:a16="http://schemas.microsoft.com/office/drawing/2014/main" id="{37270B28-AB1C-7716-B815-5EF275DF7CD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66031" y="4896612"/>
              <a:ext cx="452627" cy="452628"/>
            </a:xfrm>
            <a:prstGeom prst="rect">
              <a:avLst/>
            </a:prstGeom>
          </p:spPr>
        </p:pic>
        <p:sp>
          <p:nvSpPr>
            <p:cNvPr id="74" name="object 35">
              <a:extLst>
                <a:ext uri="{FF2B5EF4-FFF2-40B4-BE49-F238E27FC236}">
                  <a16:creationId xmlns:a16="http://schemas.microsoft.com/office/drawing/2014/main" id="{D2CFCA35-50F1-FF0C-693C-C6617BA0D8C0}"/>
                </a:ext>
              </a:extLst>
            </p:cNvPr>
            <p:cNvSpPr/>
            <p:nvPr/>
          </p:nvSpPr>
          <p:spPr>
            <a:xfrm>
              <a:off x="2292857" y="3915918"/>
              <a:ext cx="4724400" cy="2527300"/>
            </a:xfrm>
            <a:custGeom>
              <a:avLst/>
              <a:gdLst/>
              <a:ahLst/>
              <a:cxnLst/>
              <a:rect l="l" t="t" r="r" b="b"/>
              <a:pathLst>
                <a:path w="4724400" h="2527300">
                  <a:moveTo>
                    <a:pt x="4724400" y="2526791"/>
                  </a:moveTo>
                  <a:lnTo>
                    <a:pt x="4576191" y="1879066"/>
                  </a:lnTo>
                  <a:lnTo>
                    <a:pt x="4081018" y="1163573"/>
                  </a:lnTo>
                  <a:lnTo>
                    <a:pt x="4050380" y="1148426"/>
                  </a:lnTo>
                  <a:lnTo>
                    <a:pt x="4015074" y="1128955"/>
                  </a:lnTo>
                  <a:lnTo>
                    <a:pt x="3975683" y="1105701"/>
                  </a:lnTo>
                  <a:lnTo>
                    <a:pt x="3932792" y="1079205"/>
                  </a:lnTo>
                  <a:lnTo>
                    <a:pt x="3886984" y="1050007"/>
                  </a:lnTo>
                  <a:lnTo>
                    <a:pt x="3838843" y="1018648"/>
                  </a:lnTo>
                  <a:lnTo>
                    <a:pt x="3788951" y="985667"/>
                  </a:lnTo>
                  <a:lnTo>
                    <a:pt x="3737894" y="951605"/>
                  </a:lnTo>
                  <a:lnTo>
                    <a:pt x="3686254" y="917003"/>
                  </a:lnTo>
                  <a:lnTo>
                    <a:pt x="3634615" y="882401"/>
                  </a:lnTo>
                  <a:lnTo>
                    <a:pt x="3583561" y="848339"/>
                  </a:lnTo>
                  <a:lnTo>
                    <a:pt x="3533676" y="815358"/>
                  </a:lnTo>
                  <a:lnTo>
                    <a:pt x="3485542" y="783999"/>
                  </a:lnTo>
                  <a:lnTo>
                    <a:pt x="3439745" y="754801"/>
                  </a:lnTo>
                  <a:lnTo>
                    <a:pt x="3396867" y="728305"/>
                  </a:lnTo>
                  <a:lnTo>
                    <a:pt x="3357492" y="705051"/>
                  </a:lnTo>
                  <a:lnTo>
                    <a:pt x="3322203" y="685580"/>
                  </a:lnTo>
                  <a:lnTo>
                    <a:pt x="2015363" y="204723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36">
              <a:extLst>
                <a:ext uri="{FF2B5EF4-FFF2-40B4-BE49-F238E27FC236}">
                  <a16:creationId xmlns:a16="http://schemas.microsoft.com/office/drawing/2014/main" id="{0321670B-CC6A-3F12-6D92-40B3D6F2378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30951" y="4337291"/>
              <a:ext cx="451116" cy="451116"/>
            </a:xfrm>
            <a:prstGeom prst="rect">
              <a:avLst/>
            </a:prstGeom>
          </p:spPr>
        </p:pic>
        <p:pic>
          <p:nvPicPr>
            <p:cNvPr id="76" name="object 37">
              <a:extLst>
                <a:ext uri="{FF2B5EF4-FFF2-40B4-BE49-F238E27FC236}">
                  <a16:creationId xmlns:a16="http://schemas.microsoft.com/office/drawing/2014/main" id="{134D874B-53B4-29DA-C2EE-802988931BB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78323" y="4184904"/>
              <a:ext cx="451116" cy="452628"/>
            </a:xfrm>
            <a:prstGeom prst="rect">
              <a:avLst/>
            </a:prstGeom>
          </p:spPr>
        </p:pic>
        <p:sp>
          <p:nvSpPr>
            <p:cNvPr id="77" name="object 38">
              <a:extLst>
                <a:ext uri="{FF2B5EF4-FFF2-40B4-BE49-F238E27FC236}">
                  <a16:creationId xmlns:a16="http://schemas.microsoft.com/office/drawing/2014/main" id="{0DACAC2E-126E-90A4-FD1F-378B36ADE3CD}"/>
                </a:ext>
              </a:extLst>
            </p:cNvPr>
            <p:cNvSpPr/>
            <p:nvPr/>
          </p:nvSpPr>
          <p:spPr>
            <a:xfrm>
              <a:off x="3641216" y="5441061"/>
              <a:ext cx="607695" cy="607695"/>
            </a:xfrm>
            <a:custGeom>
              <a:avLst/>
              <a:gdLst/>
              <a:ahLst/>
              <a:cxnLst/>
              <a:rect l="l" t="t" r="r" b="b"/>
              <a:pathLst>
                <a:path w="607695" h="607695">
                  <a:moveTo>
                    <a:pt x="460121" y="0"/>
                  </a:moveTo>
                  <a:lnTo>
                    <a:pt x="303657" y="156400"/>
                  </a:lnTo>
                  <a:lnTo>
                    <a:pt x="147193" y="0"/>
                  </a:lnTo>
                  <a:lnTo>
                    <a:pt x="0" y="147231"/>
                  </a:lnTo>
                  <a:lnTo>
                    <a:pt x="156337" y="303656"/>
                  </a:lnTo>
                  <a:lnTo>
                    <a:pt x="0" y="460082"/>
                  </a:lnTo>
                  <a:lnTo>
                    <a:pt x="147193" y="607352"/>
                  </a:lnTo>
                  <a:lnTo>
                    <a:pt x="303657" y="450913"/>
                  </a:lnTo>
                  <a:lnTo>
                    <a:pt x="460121" y="607352"/>
                  </a:lnTo>
                  <a:lnTo>
                    <a:pt x="607313" y="460082"/>
                  </a:lnTo>
                  <a:lnTo>
                    <a:pt x="450977" y="303656"/>
                  </a:lnTo>
                  <a:lnTo>
                    <a:pt x="607313" y="147231"/>
                  </a:lnTo>
                  <a:lnTo>
                    <a:pt x="46012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39">
              <a:extLst>
                <a:ext uri="{FF2B5EF4-FFF2-40B4-BE49-F238E27FC236}">
                  <a16:creationId xmlns:a16="http://schemas.microsoft.com/office/drawing/2014/main" id="{82956ABC-32B5-ACF3-E541-563AB25F4509}"/>
                </a:ext>
              </a:extLst>
            </p:cNvPr>
            <p:cNvSpPr/>
            <p:nvPr/>
          </p:nvSpPr>
          <p:spPr>
            <a:xfrm>
              <a:off x="3641216" y="5441061"/>
              <a:ext cx="607695" cy="607695"/>
            </a:xfrm>
            <a:custGeom>
              <a:avLst/>
              <a:gdLst/>
              <a:ahLst/>
              <a:cxnLst/>
              <a:rect l="l" t="t" r="r" b="b"/>
              <a:pathLst>
                <a:path w="607695" h="607695">
                  <a:moveTo>
                    <a:pt x="0" y="147231"/>
                  </a:moveTo>
                  <a:lnTo>
                    <a:pt x="147193" y="0"/>
                  </a:lnTo>
                  <a:lnTo>
                    <a:pt x="303657" y="156400"/>
                  </a:lnTo>
                  <a:lnTo>
                    <a:pt x="460121" y="0"/>
                  </a:lnTo>
                  <a:lnTo>
                    <a:pt x="607313" y="147231"/>
                  </a:lnTo>
                  <a:lnTo>
                    <a:pt x="450977" y="303656"/>
                  </a:lnTo>
                  <a:lnTo>
                    <a:pt x="607313" y="460082"/>
                  </a:lnTo>
                  <a:lnTo>
                    <a:pt x="460121" y="607352"/>
                  </a:lnTo>
                  <a:lnTo>
                    <a:pt x="303657" y="450913"/>
                  </a:lnTo>
                  <a:lnTo>
                    <a:pt x="147193" y="607352"/>
                  </a:lnTo>
                  <a:lnTo>
                    <a:pt x="0" y="460082"/>
                  </a:lnTo>
                  <a:lnTo>
                    <a:pt x="156337" y="303656"/>
                  </a:lnTo>
                  <a:lnTo>
                    <a:pt x="0" y="147231"/>
                  </a:lnTo>
                  <a:close/>
                </a:path>
              </a:pathLst>
            </a:custGeom>
            <a:ln w="12192">
              <a:solidFill>
                <a:srgbClr val="185F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Textfeld 4">
            <a:extLst>
              <a:ext uri="{FF2B5EF4-FFF2-40B4-BE49-F238E27FC236}">
                <a16:creationId xmlns:a16="http://schemas.microsoft.com/office/drawing/2014/main" id="{900D002C-E974-19AC-B015-8A83E310CC11}"/>
              </a:ext>
            </a:extLst>
          </p:cNvPr>
          <p:cNvSpPr txBox="1"/>
          <p:nvPr/>
        </p:nvSpPr>
        <p:spPr>
          <a:xfrm>
            <a:off x="434816" y="1822186"/>
            <a:ext cx="97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Idea</a:t>
            </a:r>
            <a:r>
              <a:rPr lang="en-US" sz="2400" dirty="0"/>
              <a:t>: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36AC37DA-1574-2C18-57AF-792C6FB175F1}"/>
              </a:ext>
            </a:extLst>
          </p:cNvPr>
          <p:cNvSpPr txBox="1"/>
          <p:nvPr/>
        </p:nvSpPr>
        <p:spPr>
          <a:xfrm>
            <a:off x="434816" y="1275213"/>
            <a:ext cx="2440210" cy="4247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b="1" spc="-10" dirty="0"/>
              <a:t>Key challenge</a:t>
            </a:r>
            <a:r>
              <a:rPr lang="en-US" sz="2400" spc="-10" dirty="0"/>
              <a:t>: </a:t>
            </a:r>
          </a:p>
        </p:txBody>
      </p:sp>
      <p:sp>
        <p:nvSpPr>
          <p:cNvPr id="10" name="Textfeld 5">
            <a:extLst>
              <a:ext uri="{FF2B5EF4-FFF2-40B4-BE49-F238E27FC236}">
                <a16:creationId xmlns:a16="http://schemas.microsoft.com/office/drawing/2014/main" id="{0F3AA667-7950-373A-9C76-881238949CE9}"/>
              </a:ext>
            </a:extLst>
          </p:cNvPr>
          <p:cNvSpPr txBox="1"/>
          <p:nvPr/>
        </p:nvSpPr>
        <p:spPr>
          <a:xfrm>
            <a:off x="1384322" y="1840652"/>
            <a:ext cx="94217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simultaneous binary search</a:t>
            </a:r>
            <a:r>
              <a:rPr lang="en-US" sz="2400" spc="-10" dirty="0"/>
              <a:t> in both envelopes</a:t>
            </a:r>
          </a:p>
        </p:txBody>
      </p:sp>
      <p:sp>
        <p:nvSpPr>
          <p:cNvPr id="11" name="Textfeld 5">
            <a:extLst>
              <a:ext uri="{FF2B5EF4-FFF2-40B4-BE49-F238E27FC236}">
                <a16:creationId xmlns:a16="http://schemas.microsoft.com/office/drawing/2014/main" id="{49AFB946-C1D8-4626-5C1E-BF91FEBCBE85}"/>
              </a:ext>
            </a:extLst>
          </p:cNvPr>
          <p:cNvSpPr txBox="1"/>
          <p:nvPr/>
        </p:nvSpPr>
        <p:spPr>
          <a:xfrm>
            <a:off x="2684748" y="1275213"/>
            <a:ext cx="620995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find the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intersection</a:t>
            </a:r>
            <a:r>
              <a:rPr lang="en-US" sz="2400" spc="-10" dirty="0"/>
              <a:t> of two lower envelopes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481D654E-94F8-42BD-A193-EE65BFEBEC75}"/>
              </a:ext>
            </a:extLst>
          </p:cNvPr>
          <p:cNvSpPr txBox="1"/>
          <p:nvPr/>
        </p:nvSpPr>
        <p:spPr>
          <a:xfrm>
            <a:off x="1384323" y="2249961"/>
            <a:ext cx="3945116" cy="468718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spcBef>
                <a:spcPts val="775"/>
              </a:spcBef>
              <a:tabLst>
                <a:tab pos="240029" algn="l"/>
              </a:tabLst>
            </a:pPr>
            <a:r>
              <a:rPr lang="en-US" sz="2400" b="1" dirty="0">
                <a:cs typeface="Calibri"/>
              </a:rPr>
              <a:t>Case 1</a:t>
            </a:r>
            <a:r>
              <a:rPr lang="en-US" sz="2400" dirty="0">
                <a:cs typeface="Calibri"/>
              </a:rPr>
              <a:t>: </a:t>
            </a:r>
            <a:r>
              <a:rPr lang="de-DE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u.p</a:t>
            </a:r>
            <a:r>
              <a:rPr lang="de-DE" sz="2400" dirty="0"/>
              <a:t> lies in </a:t>
            </a:r>
            <a:r>
              <a:rPr lang="de-DE" sz="2400" b="1" dirty="0"/>
              <a:t>Region I</a:t>
            </a:r>
            <a:r>
              <a:rPr lang="de-DE" sz="2400" dirty="0"/>
              <a:t>.</a:t>
            </a:r>
            <a:endParaRPr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233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E4D02-D4BE-7238-7F7D-11A68046A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6ECEB5-8E9D-A6D1-EC63-89C56BE79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335389"/>
            <a:ext cx="11256962" cy="685543"/>
          </a:xfrm>
        </p:spPr>
        <p:txBody>
          <a:bodyPr/>
          <a:lstStyle/>
          <a:p>
            <a:r>
              <a:rPr lang="en-US" dirty="0"/>
              <a:t>Dynamic Planar Lower Envelopes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6BAD63-1CB8-FFAE-E3F1-F92F0E7A3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Wolfgang Mulzer –</a:t>
            </a:r>
            <a:r>
              <a:rPr lang="en-US" dirty="0"/>
              <a:t> 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A53F95-D55A-4040-D2A5-66AFCFC41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0" name="object 4">
            <a:extLst>
              <a:ext uri="{FF2B5EF4-FFF2-40B4-BE49-F238E27FC236}">
                <a16:creationId xmlns:a16="http://schemas.microsoft.com/office/drawing/2014/main" id="{04B09320-566F-D3AB-5FCA-DF144012129F}"/>
              </a:ext>
            </a:extLst>
          </p:cNvPr>
          <p:cNvGrpSpPr/>
          <p:nvPr/>
        </p:nvGrpSpPr>
        <p:grpSpPr>
          <a:xfrm>
            <a:off x="2108238" y="3230949"/>
            <a:ext cx="6485255" cy="3260725"/>
            <a:chOff x="2854198" y="2226310"/>
            <a:chExt cx="6485255" cy="3260725"/>
          </a:xfrm>
        </p:grpSpPr>
        <p:sp>
          <p:nvSpPr>
            <p:cNvPr id="81" name="object 5">
              <a:extLst>
                <a:ext uri="{FF2B5EF4-FFF2-40B4-BE49-F238E27FC236}">
                  <a16:creationId xmlns:a16="http://schemas.microsoft.com/office/drawing/2014/main" id="{0ADB76C5-A061-2086-036A-1CC6D31BC7DF}"/>
                </a:ext>
              </a:extLst>
            </p:cNvPr>
            <p:cNvSpPr/>
            <p:nvPr/>
          </p:nvSpPr>
          <p:spPr>
            <a:xfrm>
              <a:off x="2864358" y="2236470"/>
              <a:ext cx="6464935" cy="3240405"/>
            </a:xfrm>
            <a:custGeom>
              <a:avLst/>
              <a:gdLst/>
              <a:ahLst/>
              <a:cxnLst/>
              <a:rect l="l" t="t" r="r" b="b"/>
              <a:pathLst>
                <a:path w="6464934" h="3240404">
                  <a:moveTo>
                    <a:pt x="6464808" y="0"/>
                  </a:moveTo>
                  <a:lnTo>
                    <a:pt x="0" y="0"/>
                  </a:lnTo>
                  <a:lnTo>
                    <a:pt x="0" y="3240023"/>
                  </a:lnTo>
                  <a:lnTo>
                    <a:pt x="6464808" y="3240023"/>
                  </a:lnTo>
                  <a:lnTo>
                    <a:pt x="6464808" y="0"/>
                  </a:lnTo>
                  <a:close/>
                </a:path>
              </a:pathLst>
            </a:custGeom>
            <a:solidFill>
              <a:srgbClr val="D2EEF9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6">
              <a:extLst>
                <a:ext uri="{FF2B5EF4-FFF2-40B4-BE49-F238E27FC236}">
                  <a16:creationId xmlns:a16="http://schemas.microsoft.com/office/drawing/2014/main" id="{E2880B58-5BBE-F258-A582-33AE640E1215}"/>
                </a:ext>
              </a:extLst>
            </p:cNvPr>
            <p:cNvSpPr/>
            <p:nvPr/>
          </p:nvSpPr>
          <p:spPr>
            <a:xfrm>
              <a:off x="2864358" y="2236470"/>
              <a:ext cx="6464935" cy="3240405"/>
            </a:xfrm>
            <a:custGeom>
              <a:avLst/>
              <a:gdLst/>
              <a:ahLst/>
              <a:cxnLst/>
              <a:rect l="l" t="t" r="r" b="b"/>
              <a:pathLst>
                <a:path w="6464934" h="3240404">
                  <a:moveTo>
                    <a:pt x="0" y="3240023"/>
                  </a:moveTo>
                  <a:lnTo>
                    <a:pt x="6464808" y="3240023"/>
                  </a:lnTo>
                  <a:lnTo>
                    <a:pt x="6464808" y="0"/>
                  </a:lnTo>
                  <a:lnTo>
                    <a:pt x="0" y="0"/>
                  </a:lnTo>
                  <a:lnTo>
                    <a:pt x="0" y="3240023"/>
                  </a:lnTo>
                  <a:close/>
                </a:path>
              </a:pathLst>
            </a:custGeom>
            <a:ln w="19812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7">
            <a:extLst>
              <a:ext uri="{FF2B5EF4-FFF2-40B4-BE49-F238E27FC236}">
                <a16:creationId xmlns:a16="http://schemas.microsoft.com/office/drawing/2014/main" id="{67507C43-7FA1-4973-0FBE-8C95A408526A}"/>
              </a:ext>
            </a:extLst>
          </p:cNvPr>
          <p:cNvSpPr txBox="1"/>
          <p:nvPr/>
        </p:nvSpPr>
        <p:spPr>
          <a:xfrm>
            <a:off x="8837713" y="4018255"/>
            <a:ext cx="1834644" cy="276999"/>
          </a:xfrm>
          <a:prstGeom prst="rect">
            <a:avLst/>
          </a:prstGeom>
          <a:ln w="28955">
            <a:solidFill>
              <a:srgbClr val="5F5F5F"/>
            </a:solidFill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marL="90805">
              <a:lnSpc>
                <a:spcPct val="100000"/>
              </a:lnSpc>
              <a:spcBef>
                <a:spcPts val="260"/>
              </a:spcBef>
            </a:pPr>
            <a:r>
              <a:rPr lang="en-US" spc="-10" dirty="0">
                <a:solidFill>
                  <a:srgbClr val="5F5F5F"/>
                </a:solidFill>
                <a:cs typeface="Calibri"/>
              </a:rPr>
              <a:t>s</a:t>
            </a:r>
            <a:r>
              <a:rPr spc="-10" dirty="0">
                <a:solidFill>
                  <a:srgbClr val="5F5F5F"/>
                </a:solidFill>
                <a:cs typeface="Calibri"/>
              </a:rPr>
              <a:t>eparating</a:t>
            </a:r>
            <a:r>
              <a:rPr spc="-25" dirty="0">
                <a:solidFill>
                  <a:srgbClr val="5F5F5F"/>
                </a:solidFill>
                <a:cs typeface="Calibri"/>
              </a:rPr>
              <a:t> </a:t>
            </a:r>
            <a:r>
              <a:rPr spc="-10" dirty="0">
                <a:solidFill>
                  <a:srgbClr val="5F5F5F"/>
                </a:solidFill>
                <a:cs typeface="Calibri"/>
              </a:rPr>
              <a:t>slope</a:t>
            </a:r>
            <a:endParaRPr dirty="0">
              <a:cs typeface="Calibri"/>
            </a:endParaRPr>
          </a:p>
        </p:txBody>
      </p:sp>
      <p:grpSp>
        <p:nvGrpSpPr>
          <p:cNvPr id="84" name="object 8">
            <a:extLst>
              <a:ext uri="{FF2B5EF4-FFF2-40B4-BE49-F238E27FC236}">
                <a16:creationId xmlns:a16="http://schemas.microsoft.com/office/drawing/2014/main" id="{F66F0688-12CB-B001-E44C-4CA87144FC18}"/>
              </a:ext>
            </a:extLst>
          </p:cNvPr>
          <p:cNvGrpSpPr/>
          <p:nvPr/>
        </p:nvGrpSpPr>
        <p:grpSpPr>
          <a:xfrm>
            <a:off x="2115350" y="3222059"/>
            <a:ext cx="6725284" cy="3278504"/>
            <a:chOff x="2861310" y="2217420"/>
            <a:chExt cx="6725284" cy="3278504"/>
          </a:xfrm>
        </p:grpSpPr>
        <p:sp>
          <p:nvSpPr>
            <p:cNvPr id="85" name="object 9">
              <a:extLst>
                <a:ext uri="{FF2B5EF4-FFF2-40B4-BE49-F238E27FC236}">
                  <a16:creationId xmlns:a16="http://schemas.microsoft.com/office/drawing/2014/main" id="{67B18F71-3E01-6008-0B21-3674AE1C4FEC}"/>
                </a:ext>
              </a:extLst>
            </p:cNvPr>
            <p:cNvSpPr/>
            <p:nvPr/>
          </p:nvSpPr>
          <p:spPr>
            <a:xfrm>
              <a:off x="8461882" y="3162427"/>
              <a:ext cx="1124585" cy="231775"/>
            </a:xfrm>
            <a:custGeom>
              <a:avLst/>
              <a:gdLst/>
              <a:ahLst/>
              <a:cxnLst/>
              <a:rect l="l" t="t" r="r" b="b"/>
              <a:pathLst>
                <a:path w="1124584" h="231775">
                  <a:moveTo>
                    <a:pt x="144557" y="61293"/>
                  </a:moveTo>
                  <a:lnTo>
                    <a:pt x="137294" y="61775"/>
                  </a:lnTo>
                  <a:lnTo>
                    <a:pt x="130556" y="65150"/>
                  </a:lnTo>
                  <a:lnTo>
                    <a:pt x="0" y="166115"/>
                  </a:lnTo>
                  <a:lnTo>
                    <a:pt x="152297" y="230060"/>
                  </a:lnTo>
                  <a:lnTo>
                    <a:pt x="152462" y="230060"/>
                  </a:lnTo>
                  <a:lnTo>
                    <a:pt x="159535" y="231481"/>
                  </a:lnTo>
                  <a:lnTo>
                    <a:pt x="166687" y="230060"/>
                  </a:lnTo>
                  <a:lnTo>
                    <a:pt x="172791" y="226067"/>
                  </a:lnTo>
                  <a:lnTo>
                    <a:pt x="177038" y="219837"/>
                  </a:lnTo>
                  <a:lnTo>
                    <a:pt x="178540" y="212373"/>
                  </a:lnTo>
                  <a:lnTo>
                    <a:pt x="177149" y="205184"/>
                  </a:lnTo>
                  <a:lnTo>
                    <a:pt x="173162" y="199066"/>
                  </a:lnTo>
                  <a:lnTo>
                    <a:pt x="166877" y="194818"/>
                  </a:lnTo>
                  <a:lnTo>
                    <a:pt x="131784" y="180086"/>
                  </a:lnTo>
                  <a:lnTo>
                    <a:pt x="40005" y="180086"/>
                  </a:lnTo>
                  <a:lnTo>
                    <a:pt x="35051" y="142239"/>
                  </a:lnTo>
                  <a:lnTo>
                    <a:pt x="104949" y="133070"/>
                  </a:lnTo>
                  <a:lnTo>
                    <a:pt x="153797" y="95250"/>
                  </a:lnTo>
                  <a:lnTo>
                    <a:pt x="158779" y="89511"/>
                  </a:lnTo>
                  <a:lnTo>
                    <a:pt x="161083" y="82581"/>
                  </a:lnTo>
                  <a:lnTo>
                    <a:pt x="160601" y="75318"/>
                  </a:lnTo>
                  <a:lnTo>
                    <a:pt x="157225" y="68580"/>
                  </a:lnTo>
                  <a:lnTo>
                    <a:pt x="151487" y="63597"/>
                  </a:lnTo>
                  <a:lnTo>
                    <a:pt x="144557" y="61293"/>
                  </a:lnTo>
                  <a:close/>
                </a:path>
                <a:path w="1124584" h="231775">
                  <a:moveTo>
                    <a:pt x="104949" y="133070"/>
                  </a:moveTo>
                  <a:lnTo>
                    <a:pt x="35051" y="142239"/>
                  </a:lnTo>
                  <a:lnTo>
                    <a:pt x="40005" y="180086"/>
                  </a:lnTo>
                  <a:lnTo>
                    <a:pt x="69049" y="176275"/>
                  </a:lnTo>
                  <a:lnTo>
                    <a:pt x="49149" y="176275"/>
                  </a:lnTo>
                  <a:lnTo>
                    <a:pt x="44958" y="143637"/>
                  </a:lnTo>
                  <a:lnTo>
                    <a:pt x="91303" y="143637"/>
                  </a:lnTo>
                  <a:lnTo>
                    <a:pt x="104949" y="133070"/>
                  </a:lnTo>
                  <a:close/>
                </a:path>
                <a:path w="1124584" h="231775">
                  <a:moveTo>
                    <a:pt x="109933" y="170912"/>
                  </a:moveTo>
                  <a:lnTo>
                    <a:pt x="40005" y="180086"/>
                  </a:lnTo>
                  <a:lnTo>
                    <a:pt x="131784" y="180086"/>
                  </a:lnTo>
                  <a:lnTo>
                    <a:pt x="109933" y="170912"/>
                  </a:lnTo>
                  <a:close/>
                </a:path>
                <a:path w="1124584" h="231775">
                  <a:moveTo>
                    <a:pt x="44958" y="143637"/>
                  </a:moveTo>
                  <a:lnTo>
                    <a:pt x="49149" y="176275"/>
                  </a:lnTo>
                  <a:lnTo>
                    <a:pt x="75009" y="156252"/>
                  </a:lnTo>
                  <a:lnTo>
                    <a:pt x="44958" y="143637"/>
                  </a:lnTo>
                  <a:close/>
                </a:path>
                <a:path w="1124584" h="231775">
                  <a:moveTo>
                    <a:pt x="75009" y="156252"/>
                  </a:moveTo>
                  <a:lnTo>
                    <a:pt x="49149" y="176275"/>
                  </a:lnTo>
                  <a:lnTo>
                    <a:pt x="69049" y="176275"/>
                  </a:lnTo>
                  <a:lnTo>
                    <a:pt x="109933" y="170912"/>
                  </a:lnTo>
                  <a:lnTo>
                    <a:pt x="75009" y="156252"/>
                  </a:lnTo>
                  <a:close/>
                </a:path>
                <a:path w="1124584" h="231775">
                  <a:moveTo>
                    <a:pt x="1119377" y="0"/>
                  </a:moveTo>
                  <a:lnTo>
                    <a:pt x="104949" y="133070"/>
                  </a:lnTo>
                  <a:lnTo>
                    <a:pt x="75009" y="156252"/>
                  </a:lnTo>
                  <a:lnTo>
                    <a:pt x="109933" y="170912"/>
                  </a:lnTo>
                  <a:lnTo>
                    <a:pt x="1124331" y="37846"/>
                  </a:lnTo>
                  <a:lnTo>
                    <a:pt x="1119377" y="0"/>
                  </a:lnTo>
                  <a:close/>
                </a:path>
                <a:path w="1124584" h="231775">
                  <a:moveTo>
                    <a:pt x="91303" y="143637"/>
                  </a:moveTo>
                  <a:lnTo>
                    <a:pt x="44958" y="143637"/>
                  </a:lnTo>
                  <a:lnTo>
                    <a:pt x="75009" y="156252"/>
                  </a:lnTo>
                  <a:lnTo>
                    <a:pt x="91303" y="143637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10">
              <a:extLst>
                <a:ext uri="{FF2B5EF4-FFF2-40B4-BE49-F238E27FC236}">
                  <a16:creationId xmlns:a16="http://schemas.microsoft.com/office/drawing/2014/main" id="{A90C6725-0926-1318-1F1C-E814E6B8F38E}"/>
                </a:ext>
              </a:extLst>
            </p:cNvPr>
            <p:cNvSpPr/>
            <p:nvPr/>
          </p:nvSpPr>
          <p:spPr>
            <a:xfrm>
              <a:off x="2861310" y="3555492"/>
              <a:ext cx="6471920" cy="38100"/>
            </a:xfrm>
            <a:custGeom>
              <a:avLst/>
              <a:gdLst/>
              <a:ahLst/>
              <a:cxnLst/>
              <a:rect l="l" t="t" r="r" b="b"/>
              <a:pathLst>
                <a:path w="6471920" h="38100">
                  <a:moveTo>
                    <a:pt x="0" y="38100"/>
                  </a:moveTo>
                  <a:lnTo>
                    <a:pt x="6471412" y="38100"/>
                  </a:lnTo>
                  <a:lnTo>
                    <a:pt x="6471412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11">
              <a:extLst>
                <a:ext uri="{FF2B5EF4-FFF2-40B4-BE49-F238E27FC236}">
                  <a16:creationId xmlns:a16="http://schemas.microsoft.com/office/drawing/2014/main" id="{EBE62E62-4BEB-5F63-C911-3D8BE2E54AB6}"/>
                </a:ext>
              </a:extLst>
            </p:cNvPr>
            <p:cNvSpPr/>
            <p:nvPr/>
          </p:nvSpPr>
          <p:spPr>
            <a:xfrm>
              <a:off x="6127242" y="2236470"/>
              <a:ext cx="0" cy="3240405"/>
            </a:xfrm>
            <a:custGeom>
              <a:avLst/>
              <a:gdLst/>
              <a:ahLst/>
              <a:cxnLst/>
              <a:rect l="l" t="t" r="r" b="b"/>
              <a:pathLst>
                <a:path h="3240404">
                  <a:moveTo>
                    <a:pt x="0" y="3240023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5F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12">
            <a:extLst>
              <a:ext uri="{FF2B5EF4-FFF2-40B4-BE49-F238E27FC236}">
                <a16:creationId xmlns:a16="http://schemas.microsoft.com/office/drawing/2014/main" id="{621208BA-A671-20DF-C1BF-7A7324D7FF31}"/>
              </a:ext>
            </a:extLst>
          </p:cNvPr>
          <p:cNvSpPr txBox="1"/>
          <p:nvPr/>
        </p:nvSpPr>
        <p:spPr>
          <a:xfrm>
            <a:off x="2303817" y="4611769"/>
            <a:ext cx="1244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b="1" spc="-50" dirty="0">
                <a:cs typeface="Cambria Math"/>
              </a:rPr>
              <a:t>I</a:t>
            </a:r>
            <a:endParaRPr sz="2400" b="1" dirty="0">
              <a:cs typeface="Cambria Math"/>
            </a:endParaRPr>
          </a:p>
        </p:txBody>
      </p:sp>
      <p:sp>
        <p:nvSpPr>
          <p:cNvPr id="89" name="object 13">
            <a:extLst>
              <a:ext uri="{FF2B5EF4-FFF2-40B4-BE49-F238E27FC236}">
                <a16:creationId xmlns:a16="http://schemas.microsoft.com/office/drawing/2014/main" id="{04AE7777-D71A-AE16-1041-D8C6908634A8}"/>
              </a:ext>
            </a:extLst>
          </p:cNvPr>
          <p:cNvSpPr txBox="1"/>
          <p:nvPr/>
        </p:nvSpPr>
        <p:spPr>
          <a:xfrm>
            <a:off x="8191410" y="4611769"/>
            <a:ext cx="2355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b="1" spc="-25" dirty="0">
                <a:cs typeface="Cambria Math"/>
              </a:rPr>
              <a:t>II</a:t>
            </a:r>
            <a:endParaRPr sz="2400" b="1" dirty="0">
              <a:cs typeface="Cambria Math"/>
            </a:endParaRPr>
          </a:p>
        </p:txBody>
      </p:sp>
      <p:sp>
        <p:nvSpPr>
          <p:cNvPr id="91" name="object 15">
            <a:extLst>
              <a:ext uri="{FF2B5EF4-FFF2-40B4-BE49-F238E27FC236}">
                <a16:creationId xmlns:a16="http://schemas.microsoft.com/office/drawing/2014/main" id="{B0E6DA7C-D571-08D6-E4D0-6073E487E2A0}"/>
              </a:ext>
            </a:extLst>
          </p:cNvPr>
          <p:cNvSpPr txBox="1"/>
          <p:nvPr/>
        </p:nvSpPr>
        <p:spPr>
          <a:xfrm>
            <a:off x="4161955" y="5908693"/>
            <a:ext cx="243204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en-US" sz="2400" spc="-50" dirty="0">
                <a:solidFill>
                  <a:schemeClr val="accent1"/>
                </a:solidFill>
                <a:cs typeface="Cambria Math"/>
              </a:rPr>
              <a:t>L</a:t>
            </a:r>
            <a:endParaRPr sz="2400" dirty="0">
              <a:solidFill>
                <a:schemeClr val="accent1"/>
              </a:solidFill>
              <a:cs typeface="Cambria Math"/>
            </a:endParaRPr>
          </a:p>
        </p:txBody>
      </p:sp>
      <p:sp>
        <p:nvSpPr>
          <p:cNvPr id="92" name="object 16">
            <a:extLst>
              <a:ext uri="{FF2B5EF4-FFF2-40B4-BE49-F238E27FC236}">
                <a16:creationId xmlns:a16="http://schemas.microsoft.com/office/drawing/2014/main" id="{DE10C414-0878-25EC-DAB1-2BD2DE533603}"/>
              </a:ext>
            </a:extLst>
          </p:cNvPr>
          <p:cNvSpPr txBox="1"/>
          <p:nvPr/>
        </p:nvSpPr>
        <p:spPr>
          <a:xfrm>
            <a:off x="6889025" y="5897390"/>
            <a:ext cx="29654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en-US" sz="2400" spc="-50" dirty="0">
                <a:solidFill>
                  <a:schemeClr val="accent1"/>
                </a:solidFill>
                <a:cs typeface="Cambria Math"/>
              </a:rPr>
              <a:t>R</a:t>
            </a:r>
            <a:endParaRPr sz="2400" dirty="0">
              <a:solidFill>
                <a:schemeClr val="accent1"/>
              </a:solidFill>
              <a:cs typeface="Cambria Math"/>
            </a:endParaRPr>
          </a:p>
        </p:txBody>
      </p:sp>
      <p:sp>
        <p:nvSpPr>
          <p:cNvPr id="93" name="object 17">
            <a:extLst>
              <a:ext uri="{FF2B5EF4-FFF2-40B4-BE49-F238E27FC236}">
                <a16:creationId xmlns:a16="http://schemas.microsoft.com/office/drawing/2014/main" id="{98AF4FE2-2039-9F5E-D135-DE9A6F247327}"/>
              </a:ext>
            </a:extLst>
          </p:cNvPr>
          <p:cNvSpPr txBox="1"/>
          <p:nvPr/>
        </p:nvSpPr>
        <p:spPr>
          <a:xfrm>
            <a:off x="7312951" y="4161526"/>
            <a:ext cx="34226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n-US" sz="2400" spc="-50" dirty="0">
                <a:solidFill>
                  <a:schemeClr val="accent1"/>
                </a:solidFill>
                <a:cs typeface="Cambria Math"/>
              </a:rPr>
              <a:t>m</a:t>
            </a:r>
            <a:endParaRPr sz="2400" dirty="0">
              <a:solidFill>
                <a:schemeClr val="accent1"/>
              </a:solidFill>
              <a:cs typeface="Cambria Math"/>
            </a:endParaRPr>
          </a:p>
        </p:txBody>
      </p:sp>
      <p:sp>
        <p:nvSpPr>
          <p:cNvPr id="94" name="object 18">
            <a:extLst>
              <a:ext uri="{FF2B5EF4-FFF2-40B4-BE49-F238E27FC236}">
                <a16:creationId xmlns:a16="http://schemas.microsoft.com/office/drawing/2014/main" id="{D0EDCECA-9E8E-3A39-C874-1A75D50E3634}"/>
              </a:ext>
            </a:extLst>
          </p:cNvPr>
          <p:cNvSpPr txBox="1"/>
          <p:nvPr/>
        </p:nvSpPr>
        <p:spPr>
          <a:xfrm>
            <a:off x="5472926" y="4135013"/>
            <a:ext cx="5819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spc="-10" dirty="0" err="1">
                <a:solidFill>
                  <a:schemeClr val="accent1"/>
                </a:solidFill>
                <a:cs typeface="Cambria Math"/>
              </a:rPr>
              <a:t>v.p</a:t>
            </a:r>
            <a:endParaRPr sz="2400" dirty="0">
              <a:solidFill>
                <a:schemeClr val="accent1"/>
              </a:solidFill>
              <a:cs typeface="Cambria Math"/>
            </a:endParaRPr>
          </a:p>
        </p:txBody>
      </p:sp>
      <p:sp>
        <p:nvSpPr>
          <p:cNvPr id="95" name="object 19">
            <a:extLst>
              <a:ext uri="{FF2B5EF4-FFF2-40B4-BE49-F238E27FC236}">
                <a16:creationId xmlns:a16="http://schemas.microsoft.com/office/drawing/2014/main" id="{54AE568B-0B15-F4AE-2798-94F199D7EF2A}"/>
              </a:ext>
            </a:extLst>
          </p:cNvPr>
          <p:cNvSpPr txBox="1"/>
          <p:nvPr/>
        </p:nvSpPr>
        <p:spPr>
          <a:xfrm>
            <a:off x="5434749" y="3327595"/>
            <a:ext cx="19685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400" spc="-50" dirty="0">
                <a:solidFill>
                  <a:schemeClr val="accent1"/>
                </a:solidFill>
                <a:cs typeface="Cambria Math"/>
              </a:rPr>
              <a:t>ℓ</a:t>
            </a:r>
            <a:endParaRPr sz="2400" dirty="0">
              <a:solidFill>
                <a:schemeClr val="accent1"/>
              </a:solidFill>
              <a:cs typeface="Cambria Math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F5D4AF63-7405-4E79-2FF3-875B7CBB884C}"/>
              </a:ext>
            </a:extLst>
          </p:cNvPr>
          <p:cNvSpPr txBox="1"/>
          <p:nvPr/>
        </p:nvSpPr>
        <p:spPr>
          <a:xfrm>
            <a:off x="5623724" y="5029649"/>
            <a:ext cx="45774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spc="-10" dirty="0" err="1">
                <a:solidFill>
                  <a:schemeClr val="accent1"/>
                </a:solidFill>
                <a:cs typeface="Cambria Math"/>
              </a:rPr>
              <a:t>u.p</a:t>
            </a:r>
            <a:endParaRPr sz="2400" dirty="0">
              <a:solidFill>
                <a:schemeClr val="accent1"/>
              </a:solidFill>
              <a:cs typeface="Cambria Math"/>
            </a:endParaRPr>
          </a:p>
        </p:txBody>
      </p:sp>
      <p:sp>
        <p:nvSpPr>
          <p:cNvPr id="97" name="object 21">
            <a:extLst>
              <a:ext uri="{FF2B5EF4-FFF2-40B4-BE49-F238E27FC236}">
                <a16:creationId xmlns:a16="http://schemas.microsoft.com/office/drawing/2014/main" id="{886BFA60-76FB-7BEA-5D9C-8FB41748D17E}"/>
              </a:ext>
            </a:extLst>
          </p:cNvPr>
          <p:cNvSpPr txBox="1"/>
          <p:nvPr/>
        </p:nvSpPr>
        <p:spPr>
          <a:xfrm>
            <a:off x="5780695" y="4437450"/>
            <a:ext cx="2932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spc="-50" dirty="0">
                <a:solidFill>
                  <a:schemeClr val="accent1"/>
                </a:solidFill>
                <a:cs typeface="Cambria Math"/>
              </a:rPr>
              <a:t>q</a:t>
            </a:r>
            <a:endParaRPr sz="2400" dirty="0">
              <a:solidFill>
                <a:schemeClr val="accent1"/>
              </a:solidFill>
              <a:cs typeface="Cambria Math"/>
            </a:endParaRPr>
          </a:p>
        </p:txBody>
      </p:sp>
      <p:grpSp>
        <p:nvGrpSpPr>
          <p:cNvPr id="98" name="object 22">
            <a:extLst>
              <a:ext uri="{FF2B5EF4-FFF2-40B4-BE49-F238E27FC236}">
                <a16:creationId xmlns:a16="http://schemas.microsoft.com/office/drawing/2014/main" id="{D57183F0-77A5-13FB-3643-88C602C4438D}"/>
              </a:ext>
            </a:extLst>
          </p:cNvPr>
          <p:cNvGrpSpPr/>
          <p:nvPr/>
        </p:nvGrpSpPr>
        <p:grpSpPr>
          <a:xfrm>
            <a:off x="2096300" y="3862900"/>
            <a:ext cx="6533515" cy="2628265"/>
            <a:chOff x="2842260" y="2858261"/>
            <a:chExt cx="6533515" cy="2628265"/>
          </a:xfrm>
        </p:grpSpPr>
        <p:sp>
          <p:nvSpPr>
            <p:cNvPr id="99" name="object 23">
              <a:extLst>
                <a:ext uri="{FF2B5EF4-FFF2-40B4-BE49-F238E27FC236}">
                  <a16:creationId xmlns:a16="http://schemas.microsoft.com/office/drawing/2014/main" id="{42199199-97B0-AD8E-3379-5A4DA08A1948}"/>
                </a:ext>
              </a:extLst>
            </p:cNvPr>
            <p:cNvSpPr/>
            <p:nvPr/>
          </p:nvSpPr>
          <p:spPr>
            <a:xfrm>
              <a:off x="5235702" y="3019805"/>
              <a:ext cx="4121150" cy="2447925"/>
            </a:xfrm>
            <a:custGeom>
              <a:avLst/>
              <a:gdLst/>
              <a:ahLst/>
              <a:cxnLst/>
              <a:rect l="l" t="t" r="r" b="b"/>
              <a:pathLst>
                <a:path w="4121150" h="2447925">
                  <a:moveTo>
                    <a:pt x="0" y="2447544"/>
                  </a:moveTo>
                  <a:lnTo>
                    <a:pt x="120776" y="2019300"/>
                  </a:lnTo>
                  <a:lnTo>
                    <a:pt x="1104264" y="995934"/>
                  </a:lnTo>
                  <a:lnTo>
                    <a:pt x="2368677" y="316992"/>
                  </a:lnTo>
                  <a:lnTo>
                    <a:pt x="4120896" y="0"/>
                  </a:lnTo>
                </a:path>
              </a:pathLst>
            </a:custGeom>
            <a:ln w="3810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24">
              <a:extLst>
                <a:ext uri="{FF2B5EF4-FFF2-40B4-BE49-F238E27FC236}">
                  <a16:creationId xmlns:a16="http://schemas.microsoft.com/office/drawing/2014/main" id="{B28F537A-0135-862C-E147-C1DCCE95499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6188" y="3819144"/>
              <a:ext cx="452628" cy="452627"/>
            </a:xfrm>
            <a:prstGeom prst="rect">
              <a:avLst/>
            </a:prstGeom>
          </p:spPr>
        </p:pic>
        <p:sp>
          <p:nvSpPr>
            <p:cNvPr id="101" name="object 25">
              <a:extLst>
                <a:ext uri="{FF2B5EF4-FFF2-40B4-BE49-F238E27FC236}">
                  <a16:creationId xmlns:a16="http://schemas.microsoft.com/office/drawing/2014/main" id="{57DEA71F-B28A-470A-9018-ABBC5123B42E}"/>
                </a:ext>
              </a:extLst>
            </p:cNvPr>
            <p:cNvSpPr/>
            <p:nvPr/>
          </p:nvSpPr>
          <p:spPr>
            <a:xfrm>
              <a:off x="2861310" y="2940557"/>
              <a:ext cx="4726305" cy="2527300"/>
            </a:xfrm>
            <a:custGeom>
              <a:avLst/>
              <a:gdLst/>
              <a:ahLst/>
              <a:cxnLst/>
              <a:rect l="l" t="t" r="r" b="b"/>
              <a:pathLst>
                <a:path w="4726305" h="2527300">
                  <a:moveTo>
                    <a:pt x="4725923" y="2526791"/>
                  </a:moveTo>
                  <a:lnTo>
                    <a:pt x="4577715" y="1879091"/>
                  </a:lnTo>
                  <a:lnTo>
                    <a:pt x="4082288" y="1163573"/>
                  </a:lnTo>
                  <a:lnTo>
                    <a:pt x="4051648" y="1148426"/>
                  </a:lnTo>
                  <a:lnTo>
                    <a:pt x="4016339" y="1128955"/>
                  </a:lnTo>
                  <a:lnTo>
                    <a:pt x="3976943" y="1105701"/>
                  </a:lnTo>
                  <a:lnTo>
                    <a:pt x="3934045" y="1079205"/>
                  </a:lnTo>
                  <a:lnTo>
                    <a:pt x="3888227" y="1050007"/>
                  </a:lnTo>
                  <a:lnTo>
                    <a:pt x="3840075" y="1018648"/>
                  </a:lnTo>
                  <a:lnTo>
                    <a:pt x="3790171" y="985667"/>
                  </a:lnTo>
                  <a:lnTo>
                    <a:pt x="3739100" y="951605"/>
                  </a:lnTo>
                  <a:lnTo>
                    <a:pt x="3687445" y="917003"/>
                  </a:lnTo>
                  <a:lnTo>
                    <a:pt x="3635789" y="882401"/>
                  </a:lnTo>
                  <a:lnTo>
                    <a:pt x="3584718" y="848339"/>
                  </a:lnTo>
                  <a:lnTo>
                    <a:pt x="3534814" y="815358"/>
                  </a:lnTo>
                  <a:lnTo>
                    <a:pt x="3486662" y="783999"/>
                  </a:lnTo>
                  <a:lnTo>
                    <a:pt x="3440844" y="754801"/>
                  </a:lnTo>
                  <a:lnTo>
                    <a:pt x="3397946" y="728305"/>
                  </a:lnTo>
                  <a:lnTo>
                    <a:pt x="3358550" y="705051"/>
                  </a:lnTo>
                  <a:lnTo>
                    <a:pt x="3323241" y="685580"/>
                  </a:lnTo>
                  <a:lnTo>
                    <a:pt x="2015998" y="204724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26">
              <a:extLst>
                <a:ext uri="{FF2B5EF4-FFF2-40B4-BE49-F238E27FC236}">
                  <a16:creationId xmlns:a16="http://schemas.microsoft.com/office/drawing/2014/main" id="{C3C5EFB8-A23D-9EFB-BA26-697F9048557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9404" y="3361943"/>
              <a:ext cx="452627" cy="452627"/>
            </a:xfrm>
            <a:prstGeom prst="rect">
              <a:avLst/>
            </a:prstGeom>
          </p:spPr>
        </p:pic>
        <p:pic>
          <p:nvPicPr>
            <p:cNvPr id="103" name="object 27">
              <a:extLst>
                <a:ext uri="{FF2B5EF4-FFF2-40B4-BE49-F238E27FC236}">
                  <a16:creationId xmlns:a16="http://schemas.microsoft.com/office/drawing/2014/main" id="{72F27105-FAFC-72C2-5916-7A0A6208EC7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8795" y="3675875"/>
              <a:ext cx="451116" cy="451116"/>
            </a:xfrm>
            <a:prstGeom prst="rect">
              <a:avLst/>
            </a:prstGeom>
          </p:spPr>
        </p:pic>
        <p:sp>
          <p:nvSpPr>
            <p:cNvPr id="104" name="object 28">
              <a:extLst>
                <a:ext uri="{FF2B5EF4-FFF2-40B4-BE49-F238E27FC236}">
                  <a16:creationId xmlns:a16="http://schemas.microsoft.com/office/drawing/2014/main" id="{32C26E71-6FC8-715D-D9D4-44DE29CB0866}"/>
                </a:ext>
              </a:extLst>
            </p:cNvPr>
            <p:cNvSpPr/>
            <p:nvPr/>
          </p:nvSpPr>
          <p:spPr>
            <a:xfrm>
              <a:off x="4573777" y="2864357"/>
              <a:ext cx="607695" cy="608330"/>
            </a:xfrm>
            <a:custGeom>
              <a:avLst/>
              <a:gdLst/>
              <a:ahLst/>
              <a:cxnLst/>
              <a:rect l="l" t="t" r="r" b="b"/>
              <a:pathLst>
                <a:path w="607695" h="608329">
                  <a:moveTo>
                    <a:pt x="460121" y="0"/>
                  </a:moveTo>
                  <a:lnTo>
                    <a:pt x="303784" y="156590"/>
                  </a:lnTo>
                  <a:lnTo>
                    <a:pt x="147447" y="0"/>
                  </a:lnTo>
                  <a:lnTo>
                    <a:pt x="0" y="147192"/>
                  </a:lnTo>
                  <a:lnTo>
                    <a:pt x="156591" y="304038"/>
                  </a:lnTo>
                  <a:lnTo>
                    <a:pt x="0" y="460882"/>
                  </a:lnTo>
                  <a:lnTo>
                    <a:pt x="147447" y="608076"/>
                  </a:lnTo>
                  <a:lnTo>
                    <a:pt x="303784" y="451484"/>
                  </a:lnTo>
                  <a:lnTo>
                    <a:pt x="460121" y="608076"/>
                  </a:lnTo>
                  <a:lnTo>
                    <a:pt x="607568" y="460882"/>
                  </a:lnTo>
                  <a:lnTo>
                    <a:pt x="450976" y="304038"/>
                  </a:lnTo>
                  <a:lnTo>
                    <a:pt x="607568" y="147192"/>
                  </a:lnTo>
                  <a:lnTo>
                    <a:pt x="46012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29">
              <a:extLst>
                <a:ext uri="{FF2B5EF4-FFF2-40B4-BE49-F238E27FC236}">
                  <a16:creationId xmlns:a16="http://schemas.microsoft.com/office/drawing/2014/main" id="{0ECF55CF-EE76-3B11-4B7B-618B46BB2BA8}"/>
                </a:ext>
              </a:extLst>
            </p:cNvPr>
            <p:cNvSpPr/>
            <p:nvPr/>
          </p:nvSpPr>
          <p:spPr>
            <a:xfrm>
              <a:off x="4573777" y="2864357"/>
              <a:ext cx="607695" cy="608330"/>
            </a:xfrm>
            <a:custGeom>
              <a:avLst/>
              <a:gdLst/>
              <a:ahLst/>
              <a:cxnLst/>
              <a:rect l="l" t="t" r="r" b="b"/>
              <a:pathLst>
                <a:path w="607695" h="608329">
                  <a:moveTo>
                    <a:pt x="0" y="147192"/>
                  </a:moveTo>
                  <a:lnTo>
                    <a:pt x="147447" y="0"/>
                  </a:lnTo>
                  <a:lnTo>
                    <a:pt x="303784" y="156590"/>
                  </a:lnTo>
                  <a:lnTo>
                    <a:pt x="460121" y="0"/>
                  </a:lnTo>
                  <a:lnTo>
                    <a:pt x="607568" y="147192"/>
                  </a:lnTo>
                  <a:lnTo>
                    <a:pt x="450976" y="304038"/>
                  </a:lnTo>
                  <a:lnTo>
                    <a:pt x="607568" y="460882"/>
                  </a:lnTo>
                  <a:lnTo>
                    <a:pt x="460121" y="608076"/>
                  </a:lnTo>
                  <a:lnTo>
                    <a:pt x="303784" y="451484"/>
                  </a:lnTo>
                  <a:lnTo>
                    <a:pt x="147447" y="608076"/>
                  </a:lnTo>
                  <a:lnTo>
                    <a:pt x="0" y="460882"/>
                  </a:lnTo>
                  <a:lnTo>
                    <a:pt x="156591" y="304038"/>
                  </a:lnTo>
                  <a:lnTo>
                    <a:pt x="0" y="147192"/>
                  </a:lnTo>
                  <a:close/>
                </a:path>
              </a:pathLst>
            </a:custGeom>
            <a:ln w="12192">
              <a:solidFill>
                <a:srgbClr val="185F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" name="object 30">
            <a:extLst>
              <a:ext uri="{FF2B5EF4-FFF2-40B4-BE49-F238E27FC236}">
                <a16:creationId xmlns:a16="http://schemas.microsoft.com/office/drawing/2014/main" id="{A5484977-D06E-60FD-E3A7-3072E7928BA8}"/>
              </a:ext>
            </a:extLst>
          </p:cNvPr>
          <p:cNvGrpSpPr/>
          <p:nvPr/>
        </p:nvGrpSpPr>
        <p:grpSpPr>
          <a:xfrm>
            <a:off x="4068355" y="4078546"/>
            <a:ext cx="2854960" cy="2078989"/>
            <a:chOff x="4814315" y="3073907"/>
            <a:chExt cx="2854960" cy="2078989"/>
          </a:xfrm>
        </p:grpSpPr>
        <p:pic>
          <p:nvPicPr>
            <p:cNvPr id="107" name="object 31">
              <a:extLst>
                <a:ext uri="{FF2B5EF4-FFF2-40B4-BE49-F238E27FC236}">
                  <a16:creationId xmlns:a16="http://schemas.microsoft.com/office/drawing/2014/main" id="{82A75553-F222-789A-49A7-6EEC7A36C38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7919" y="3960875"/>
              <a:ext cx="173735" cy="173735"/>
            </a:xfrm>
            <a:prstGeom prst="rect">
              <a:avLst/>
            </a:prstGeom>
          </p:spPr>
        </p:pic>
        <p:pic>
          <p:nvPicPr>
            <p:cNvPr id="108" name="object 32">
              <a:extLst>
                <a:ext uri="{FF2B5EF4-FFF2-40B4-BE49-F238E27FC236}">
                  <a16:creationId xmlns:a16="http://schemas.microsoft.com/office/drawing/2014/main" id="{2872CEE0-6A64-F8BE-EE4D-C65B2D1B8A5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68539" y="4767072"/>
              <a:ext cx="137159" cy="135635"/>
            </a:xfrm>
            <a:prstGeom prst="rect">
              <a:avLst/>
            </a:prstGeom>
          </p:spPr>
        </p:pic>
        <p:pic>
          <p:nvPicPr>
            <p:cNvPr id="109" name="object 33">
              <a:extLst>
                <a:ext uri="{FF2B5EF4-FFF2-40B4-BE49-F238E27FC236}">
                  <a16:creationId xmlns:a16="http://schemas.microsoft.com/office/drawing/2014/main" id="{28A50C71-2BFA-9E21-B068-AE7F644F2CD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14315" y="3073907"/>
              <a:ext cx="137159" cy="137159"/>
            </a:xfrm>
            <a:prstGeom prst="rect">
              <a:avLst/>
            </a:prstGeom>
          </p:spPr>
        </p:pic>
        <p:pic>
          <p:nvPicPr>
            <p:cNvPr id="110" name="object 34">
              <a:extLst>
                <a:ext uri="{FF2B5EF4-FFF2-40B4-BE49-F238E27FC236}">
                  <a16:creationId xmlns:a16="http://schemas.microsoft.com/office/drawing/2014/main" id="{CAC6DE83-6D9C-D7E2-74FD-30458F307F2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41135" y="3503675"/>
              <a:ext cx="173736" cy="173735"/>
            </a:xfrm>
            <a:prstGeom prst="rect">
              <a:avLst/>
            </a:prstGeom>
          </p:spPr>
        </p:pic>
        <p:pic>
          <p:nvPicPr>
            <p:cNvPr id="111" name="object 35">
              <a:extLst>
                <a:ext uri="{FF2B5EF4-FFF2-40B4-BE49-F238E27FC236}">
                  <a16:creationId xmlns:a16="http://schemas.microsoft.com/office/drawing/2014/main" id="{1AD870C7-21B5-8C74-931C-FDC86D8806CA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10527" y="3817619"/>
              <a:ext cx="172211" cy="172211"/>
            </a:xfrm>
            <a:prstGeom prst="rect">
              <a:avLst/>
            </a:prstGeom>
          </p:spPr>
        </p:pic>
        <p:pic>
          <p:nvPicPr>
            <p:cNvPr id="112" name="object 36">
              <a:extLst>
                <a:ext uri="{FF2B5EF4-FFF2-40B4-BE49-F238E27FC236}">
                  <a16:creationId xmlns:a16="http://schemas.microsoft.com/office/drawing/2014/main" id="{8CC8F0F4-8494-9D7E-7CB3-DF09AB862FD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82383" y="4049267"/>
              <a:ext cx="135636" cy="137159"/>
            </a:xfrm>
            <a:prstGeom prst="rect">
              <a:avLst/>
            </a:prstGeom>
          </p:spPr>
        </p:pic>
        <p:pic>
          <p:nvPicPr>
            <p:cNvPr id="113" name="object 37">
              <a:extLst>
                <a:ext uri="{FF2B5EF4-FFF2-40B4-BE49-F238E27FC236}">
                  <a16:creationId xmlns:a16="http://schemas.microsoft.com/office/drawing/2014/main" id="{449237B8-B433-6ADC-71F1-474538D24505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31607" y="3275075"/>
              <a:ext cx="137160" cy="137160"/>
            </a:xfrm>
            <a:prstGeom prst="rect">
              <a:avLst/>
            </a:prstGeom>
          </p:spPr>
        </p:pic>
        <p:pic>
          <p:nvPicPr>
            <p:cNvPr id="114" name="object 38">
              <a:extLst>
                <a:ext uri="{FF2B5EF4-FFF2-40B4-BE49-F238E27FC236}">
                  <a16:creationId xmlns:a16="http://schemas.microsoft.com/office/drawing/2014/main" id="{C2BEFD91-1D6E-14E3-2402-8FC3B663171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79135" y="5017007"/>
              <a:ext cx="137159" cy="135635"/>
            </a:xfrm>
            <a:prstGeom prst="rect">
              <a:avLst/>
            </a:prstGeom>
          </p:spPr>
        </p:pic>
      </p:grpSp>
      <p:sp>
        <p:nvSpPr>
          <p:cNvPr id="7" name="Textfeld 4">
            <a:extLst>
              <a:ext uri="{FF2B5EF4-FFF2-40B4-BE49-F238E27FC236}">
                <a16:creationId xmlns:a16="http://schemas.microsoft.com/office/drawing/2014/main" id="{D7EF2066-68EF-C3EB-6F45-8E1883C44574}"/>
              </a:ext>
            </a:extLst>
          </p:cNvPr>
          <p:cNvSpPr txBox="1"/>
          <p:nvPr/>
        </p:nvSpPr>
        <p:spPr>
          <a:xfrm>
            <a:off x="434816" y="1822186"/>
            <a:ext cx="97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Idea</a:t>
            </a:r>
            <a:r>
              <a:rPr lang="en-US" sz="2400" dirty="0"/>
              <a:t>: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360775E3-288F-6A4D-1CE9-84CF7CB60E93}"/>
              </a:ext>
            </a:extLst>
          </p:cNvPr>
          <p:cNvSpPr txBox="1"/>
          <p:nvPr/>
        </p:nvSpPr>
        <p:spPr>
          <a:xfrm>
            <a:off x="434816" y="1275213"/>
            <a:ext cx="2440210" cy="4247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b="1" spc="-10" dirty="0"/>
              <a:t>Key challenge</a:t>
            </a:r>
            <a:r>
              <a:rPr lang="en-US" sz="2400" spc="-10" dirty="0"/>
              <a:t>: </a:t>
            </a:r>
          </a:p>
        </p:txBody>
      </p:sp>
      <p:sp>
        <p:nvSpPr>
          <p:cNvPr id="10" name="Textfeld 5">
            <a:extLst>
              <a:ext uri="{FF2B5EF4-FFF2-40B4-BE49-F238E27FC236}">
                <a16:creationId xmlns:a16="http://schemas.microsoft.com/office/drawing/2014/main" id="{C1B2D6A9-FFED-DEC1-6F01-DD51957FD112}"/>
              </a:ext>
            </a:extLst>
          </p:cNvPr>
          <p:cNvSpPr txBox="1"/>
          <p:nvPr/>
        </p:nvSpPr>
        <p:spPr>
          <a:xfrm>
            <a:off x="1384322" y="1840652"/>
            <a:ext cx="94217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simultaneous binary search</a:t>
            </a:r>
            <a:r>
              <a:rPr lang="en-US" sz="2400" spc="-10" dirty="0"/>
              <a:t> in both envelopes</a:t>
            </a:r>
          </a:p>
        </p:txBody>
      </p:sp>
      <p:sp>
        <p:nvSpPr>
          <p:cNvPr id="11" name="Textfeld 5">
            <a:extLst>
              <a:ext uri="{FF2B5EF4-FFF2-40B4-BE49-F238E27FC236}">
                <a16:creationId xmlns:a16="http://schemas.microsoft.com/office/drawing/2014/main" id="{C54E3E8F-395B-0095-74FC-9CD490008EE4}"/>
              </a:ext>
            </a:extLst>
          </p:cNvPr>
          <p:cNvSpPr txBox="1"/>
          <p:nvPr/>
        </p:nvSpPr>
        <p:spPr>
          <a:xfrm>
            <a:off x="2684748" y="1275213"/>
            <a:ext cx="620995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find the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intersection</a:t>
            </a:r>
            <a:r>
              <a:rPr lang="en-US" sz="2400" spc="-10" dirty="0"/>
              <a:t> of two lower envelopes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84397987-4062-4F2B-92ED-A71DDF2C5BDB}"/>
              </a:ext>
            </a:extLst>
          </p:cNvPr>
          <p:cNvSpPr txBox="1"/>
          <p:nvPr/>
        </p:nvSpPr>
        <p:spPr>
          <a:xfrm>
            <a:off x="1384322" y="2249961"/>
            <a:ext cx="3945905" cy="468718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spcBef>
                <a:spcPts val="775"/>
              </a:spcBef>
              <a:tabLst>
                <a:tab pos="240029" algn="l"/>
              </a:tabLst>
            </a:pPr>
            <a:r>
              <a:rPr lang="en-US" sz="2400" b="1" dirty="0">
                <a:cs typeface="Calibri"/>
              </a:rPr>
              <a:t>Case 2</a:t>
            </a:r>
            <a:r>
              <a:rPr lang="en-US" sz="2400" dirty="0">
                <a:cs typeface="Calibri"/>
              </a:rPr>
              <a:t>: </a:t>
            </a:r>
            <a:r>
              <a:rPr lang="de-DE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u.p</a:t>
            </a:r>
            <a:r>
              <a:rPr lang="de-DE" sz="2400" dirty="0"/>
              <a:t> lies in </a:t>
            </a:r>
            <a:r>
              <a:rPr lang="de-DE" sz="2400" b="1" dirty="0"/>
              <a:t>Region II.</a:t>
            </a:r>
            <a:endParaRPr sz="2400" b="1" dirty="0">
              <a:cs typeface="Calibri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16D9DC50-50A0-C8B9-EE9E-1CE91395CC8B}"/>
              </a:ext>
            </a:extLst>
          </p:cNvPr>
          <p:cNvSpPr txBox="1"/>
          <p:nvPr/>
        </p:nvSpPr>
        <p:spPr>
          <a:xfrm>
            <a:off x="2480817" y="2648151"/>
            <a:ext cx="8837179" cy="468718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  <a:tabLst>
                <a:tab pos="240029" algn="l"/>
              </a:tabLst>
            </a:pPr>
            <a:r>
              <a:rPr lang="en-US" sz="2400" dirty="0"/>
              <a:t>the red envelope to the left of </a:t>
            </a:r>
            <a:r>
              <a:rPr lang="en-US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v.p</a:t>
            </a:r>
            <a:r>
              <a:rPr lang="en-US" sz="2400" dirty="0"/>
              <a:t> can be deleted</a:t>
            </a:r>
            <a:endParaRPr sz="2400" dirty="0"/>
          </a:p>
        </p:txBody>
      </p:sp>
      <p:sp>
        <p:nvSpPr>
          <p:cNvPr id="90" name="object 14">
            <a:extLst>
              <a:ext uri="{FF2B5EF4-FFF2-40B4-BE49-F238E27FC236}">
                <a16:creationId xmlns:a16="http://schemas.microsoft.com/office/drawing/2014/main" id="{5D200FB9-6C01-C5BB-BB63-8B5E507349AE}"/>
              </a:ext>
            </a:extLst>
          </p:cNvPr>
          <p:cNvSpPr txBox="1"/>
          <p:nvPr/>
        </p:nvSpPr>
        <p:spPr>
          <a:xfrm>
            <a:off x="2204503" y="3242252"/>
            <a:ext cx="6378823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930265" algn="l"/>
              </a:tabLst>
            </a:pPr>
            <a:r>
              <a:rPr lang="en-US" sz="2400" b="1" dirty="0">
                <a:cs typeface="Cambria Math"/>
              </a:rPr>
              <a:t>IV</a:t>
            </a:r>
            <a:r>
              <a:rPr sz="2400" dirty="0">
                <a:cs typeface="Cambria Math"/>
              </a:rPr>
              <a:t>	</a:t>
            </a:r>
            <a:r>
              <a:rPr lang="en-US" sz="2400" b="1" dirty="0">
                <a:cs typeface="Cambria Math"/>
              </a:rPr>
              <a:t>III</a:t>
            </a:r>
            <a:endParaRPr sz="2400" b="1" dirty="0"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844151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45503-CD03-3AD7-9334-1E2B70A4C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F06E7-64C6-0A0C-FC29-70208F588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335389"/>
            <a:ext cx="11256962" cy="685543"/>
          </a:xfrm>
        </p:spPr>
        <p:txBody>
          <a:bodyPr/>
          <a:lstStyle/>
          <a:p>
            <a:r>
              <a:rPr lang="en-US" dirty="0"/>
              <a:t>Dynamic Planar Lower Envelopes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3CE925-5AC1-40E4-BCA3-00A2B38CD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Wolfgang Mulzer –</a:t>
            </a:r>
            <a:r>
              <a:rPr lang="en-US" dirty="0"/>
              <a:t> Dynamic Algorithms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8CCAA08-D2FB-680D-9EAE-FBA7EE335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622B2-DCC2-4363-AA1C-8797E3A5E5C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object 3">
            <a:extLst>
              <a:ext uri="{FF2B5EF4-FFF2-40B4-BE49-F238E27FC236}">
                <a16:creationId xmlns:a16="http://schemas.microsoft.com/office/drawing/2014/main" id="{64BC0DE8-684A-CF01-5429-F470E87CA01C}"/>
              </a:ext>
            </a:extLst>
          </p:cNvPr>
          <p:cNvSpPr txBox="1"/>
          <p:nvPr/>
        </p:nvSpPr>
        <p:spPr>
          <a:xfrm>
            <a:off x="869214" y="2456434"/>
            <a:ext cx="9118283" cy="468718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400" dirty="0">
                <a:cs typeface="Calibri"/>
              </a:rPr>
              <a:t>And</a:t>
            </a:r>
            <a:r>
              <a:rPr lang="en-US" sz="2400" spc="-6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so</a:t>
            </a:r>
            <a:r>
              <a:rPr lang="en-US" sz="2400" spc="-6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on.</a:t>
            </a:r>
            <a:r>
              <a:rPr lang="en-US" sz="2400" spc="-50" dirty="0">
                <a:cs typeface="Calibri"/>
              </a:rPr>
              <a:t> </a:t>
            </a:r>
            <a:r>
              <a:rPr lang="en-US" sz="2400" spc="-40" dirty="0">
                <a:solidFill>
                  <a:schemeClr val="bg2">
                    <a:lumMod val="75000"/>
                  </a:schemeClr>
                </a:solidFill>
                <a:cs typeface="Calibri"/>
              </a:rPr>
              <a:t>C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an</a:t>
            </a:r>
            <a:r>
              <a:rPr lang="en-US" sz="2400" spc="-75" dirty="0">
                <a:solidFill>
                  <a:schemeClr val="bg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always</a:t>
            </a:r>
            <a:r>
              <a:rPr lang="en-US" sz="2400" spc="-75" dirty="0">
                <a:solidFill>
                  <a:schemeClr val="bg2">
                    <a:lumMod val="75000"/>
                  </a:schemeClr>
                </a:solidFill>
                <a:cs typeface="Calibri"/>
              </a:rPr>
              <a:t> rule out</a:t>
            </a:r>
            <a:r>
              <a:rPr lang="en-US" sz="2400" spc="-85" dirty="0">
                <a:solidFill>
                  <a:schemeClr val="bg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a</a:t>
            </a:r>
            <a:r>
              <a:rPr lang="en-US" sz="2400" spc="-70" dirty="0">
                <a:solidFill>
                  <a:schemeClr val="bg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  <a:cs typeface="Calibri"/>
              </a:rPr>
              <a:t>constant</a:t>
            </a:r>
            <a:r>
              <a:rPr lang="en-US" sz="2400" spc="-55" dirty="0">
                <a:solidFill>
                  <a:schemeClr val="bg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fraction</a:t>
            </a:r>
            <a:r>
              <a:rPr lang="en-US" sz="2400" spc="-70" dirty="0">
                <a:solidFill>
                  <a:schemeClr val="bg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of</a:t>
            </a:r>
            <a:r>
              <a:rPr lang="en-US" sz="2400" spc="-45" dirty="0">
                <a:solidFill>
                  <a:schemeClr val="bg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one</a:t>
            </a:r>
            <a:r>
              <a:rPr lang="en-US" sz="2400" spc="-65" dirty="0">
                <a:solidFill>
                  <a:schemeClr val="bg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400" spc="-25" dirty="0">
                <a:solidFill>
                  <a:schemeClr val="bg2">
                    <a:lumMod val="75000"/>
                  </a:schemeClr>
                </a:solidFill>
                <a:cs typeface="Calibri"/>
              </a:rPr>
              <a:t>envelope</a:t>
            </a:r>
            <a:endParaRPr lang="en-US" sz="2400" dirty="0">
              <a:solidFill>
                <a:schemeClr val="bg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id="{718008BE-F0D0-A129-743D-93A32FAE44B2}"/>
              </a:ext>
            </a:extLst>
          </p:cNvPr>
          <p:cNvSpPr txBox="1"/>
          <p:nvPr/>
        </p:nvSpPr>
        <p:spPr>
          <a:xfrm>
            <a:off x="434816" y="1275213"/>
            <a:ext cx="2440210" cy="4247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b="1" spc="-10" dirty="0"/>
              <a:t>Key challenge</a:t>
            </a:r>
            <a:r>
              <a:rPr lang="en-US" sz="2400" spc="-10" dirty="0"/>
              <a:t>: </a:t>
            </a:r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BD3F38D4-53E3-1BA6-3877-52B9DAD60985}"/>
              </a:ext>
            </a:extLst>
          </p:cNvPr>
          <p:cNvSpPr txBox="1"/>
          <p:nvPr/>
        </p:nvSpPr>
        <p:spPr>
          <a:xfrm>
            <a:off x="1384322" y="1840652"/>
            <a:ext cx="94217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simultaneous binary search</a:t>
            </a:r>
            <a:r>
              <a:rPr lang="en-US" sz="2400" spc="-10" dirty="0"/>
              <a:t> in both envelopes</a:t>
            </a:r>
          </a:p>
        </p:txBody>
      </p:sp>
      <p:sp>
        <p:nvSpPr>
          <p:cNvPr id="10" name="Textfeld 5">
            <a:extLst>
              <a:ext uri="{FF2B5EF4-FFF2-40B4-BE49-F238E27FC236}">
                <a16:creationId xmlns:a16="http://schemas.microsoft.com/office/drawing/2014/main" id="{E9E35F4A-F860-FABB-9CD1-6787B1E674E3}"/>
              </a:ext>
            </a:extLst>
          </p:cNvPr>
          <p:cNvSpPr txBox="1"/>
          <p:nvPr/>
        </p:nvSpPr>
        <p:spPr>
          <a:xfrm>
            <a:off x="2684748" y="1275213"/>
            <a:ext cx="620995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080">
              <a:lnSpc>
                <a:spcPct val="90000"/>
              </a:lnSpc>
              <a:spcBef>
                <a:spcPts val="434"/>
              </a:spcBef>
            </a:pPr>
            <a:r>
              <a:rPr lang="en-US" sz="2400" spc="-10" dirty="0"/>
              <a:t>find the </a:t>
            </a:r>
            <a:r>
              <a:rPr lang="en-US" sz="2400" spc="-10" dirty="0">
                <a:solidFill>
                  <a:schemeClr val="bg2">
                    <a:lumMod val="75000"/>
                  </a:schemeClr>
                </a:solidFill>
              </a:rPr>
              <a:t>intersection</a:t>
            </a:r>
            <a:r>
              <a:rPr lang="en-US" sz="2400" spc="-10" dirty="0"/>
              <a:t> of two lower envelopes</a:t>
            </a:r>
          </a:p>
        </p:txBody>
      </p:sp>
      <p:grpSp>
        <p:nvGrpSpPr>
          <p:cNvPr id="6" name="object 4">
            <a:extLst>
              <a:ext uri="{FF2B5EF4-FFF2-40B4-BE49-F238E27FC236}">
                <a16:creationId xmlns:a16="http://schemas.microsoft.com/office/drawing/2014/main" id="{D6E62C8B-58EC-3ABF-E26C-589CB16C0847}"/>
              </a:ext>
            </a:extLst>
          </p:cNvPr>
          <p:cNvGrpSpPr/>
          <p:nvPr/>
        </p:nvGrpSpPr>
        <p:grpSpPr>
          <a:xfrm>
            <a:off x="2108238" y="3230949"/>
            <a:ext cx="6485255" cy="3260725"/>
            <a:chOff x="2854198" y="2226310"/>
            <a:chExt cx="6485255" cy="3260725"/>
          </a:xfrm>
        </p:grpSpPr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78501AD9-DCA1-17C6-6026-FA37C849BA73}"/>
                </a:ext>
              </a:extLst>
            </p:cNvPr>
            <p:cNvSpPr/>
            <p:nvPr/>
          </p:nvSpPr>
          <p:spPr>
            <a:xfrm>
              <a:off x="2864358" y="2236470"/>
              <a:ext cx="6464935" cy="3240405"/>
            </a:xfrm>
            <a:custGeom>
              <a:avLst/>
              <a:gdLst/>
              <a:ahLst/>
              <a:cxnLst/>
              <a:rect l="l" t="t" r="r" b="b"/>
              <a:pathLst>
                <a:path w="6464934" h="3240404">
                  <a:moveTo>
                    <a:pt x="6464808" y="0"/>
                  </a:moveTo>
                  <a:lnTo>
                    <a:pt x="0" y="0"/>
                  </a:lnTo>
                  <a:lnTo>
                    <a:pt x="0" y="3240023"/>
                  </a:lnTo>
                  <a:lnTo>
                    <a:pt x="6464808" y="3240023"/>
                  </a:lnTo>
                  <a:lnTo>
                    <a:pt x="6464808" y="0"/>
                  </a:lnTo>
                  <a:close/>
                </a:path>
              </a:pathLst>
            </a:custGeom>
            <a:solidFill>
              <a:srgbClr val="D2EEF9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DF6B6E8F-7457-776A-EEF9-3DB13ACEDB82}"/>
                </a:ext>
              </a:extLst>
            </p:cNvPr>
            <p:cNvSpPr/>
            <p:nvPr/>
          </p:nvSpPr>
          <p:spPr>
            <a:xfrm>
              <a:off x="2864358" y="2236470"/>
              <a:ext cx="6464935" cy="3240405"/>
            </a:xfrm>
            <a:custGeom>
              <a:avLst/>
              <a:gdLst/>
              <a:ahLst/>
              <a:cxnLst/>
              <a:rect l="l" t="t" r="r" b="b"/>
              <a:pathLst>
                <a:path w="6464934" h="3240404">
                  <a:moveTo>
                    <a:pt x="0" y="3240023"/>
                  </a:moveTo>
                  <a:lnTo>
                    <a:pt x="6464808" y="3240023"/>
                  </a:lnTo>
                  <a:lnTo>
                    <a:pt x="6464808" y="0"/>
                  </a:lnTo>
                  <a:lnTo>
                    <a:pt x="0" y="0"/>
                  </a:lnTo>
                  <a:lnTo>
                    <a:pt x="0" y="3240023"/>
                  </a:lnTo>
                  <a:close/>
                </a:path>
              </a:pathLst>
            </a:custGeom>
            <a:ln w="19812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7">
            <a:extLst>
              <a:ext uri="{FF2B5EF4-FFF2-40B4-BE49-F238E27FC236}">
                <a16:creationId xmlns:a16="http://schemas.microsoft.com/office/drawing/2014/main" id="{E1E1CE52-FB78-AC85-033F-EFC161E81A95}"/>
              </a:ext>
            </a:extLst>
          </p:cNvPr>
          <p:cNvSpPr txBox="1"/>
          <p:nvPr/>
        </p:nvSpPr>
        <p:spPr>
          <a:xfrm>
            <a:off x="8837713" y="4018255"/>
            <a:ext cx="1834644" cy="276999"/>
          </a:xfrm>
          <a:prstGeom prst="rect">
            <a:avLst/>
          </a:prstGeom>
          <a:ln w="28955">
            <a:solidFill>
              <a:srgbClr val="5F5F5F"/>
            </a:solidFill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marL="90805">
              <a:lnSpc>
                <a:spcPct val="100000"/>
              </a:lnSpc>
              <a:spcBef>
                <a:spcPts val="260"/>
              </a:spcBef>
            </a:pPr>
            <a:r>
              <a:rPr lang="en-US" spc="-10" dirty="0">
                <a:solidFill>
                  <a:srgbClr val="5F5F5F"/>
                </a:solidFill>
                <a:cs typeface="Calibri"/>
              </a:rPr>
              <a:t>s</a:t>
            </a:r>
            <a:r>
              <a:rPr spc="-10" dirty="0">
                <a:solidFill>
                  <a:srgbClr val="5F5F5F"/>
                </a:solidFill>
                <a:cs typeface="Calibri"/>
              </a:rPr>
              <a:t>eparating</a:t>
            </a:r>
            <a:r>
              <a:rPr spc="-25" dirty="0">
                <a:solidFill>
                  <a:srgbClr val="5F5F5F"/>
                </a:solidFill>
                <a:cs typeface="Calibri"/>
              </a:rPr>
              <a:t> </a:t>
            </a:r>
            <a:r>
              <a:rPr spc="-10" dirty="0">
                <a:solidFill>
                  <a:srgbClr val="5F5F5F"/>
                </a:solidFill>
                <a:cs typeface="Calibri"/>
              </a:rPr>
              <a:t>slope</a:t>
            </a:r>
            <a:endParaRPr dirty="0">
              <a:cs typeface="Calibri"/>
            </a:endParaRPr>
          </a:p>
        </p:txBody>
      </p:sp>
      <p:grpSp>
        <p:nvGrpSpPr>
          <p:cNvPr id="13" name="object 8">
            <a:extLst>
              <a:ext uri="{FF2B5EF4-FFF2-40B4-BE49-F238E27FC236}">
                <a16:creationId xmlns:a16="http://schemas.microsoft.com/office/drawing/2014/main" id="{BBAF7B88-7122-E03C-C1F4-C9C7A82052B5}"/>
              </a:ext>
            </a:extLst>
          </p:cNvPr>
          <p:cNvGrpSpPr/>
          <p:nvPr/>
        </p:nvGrpSpPr>
        <p:grpSpPr>
          <a:xfrm>
            <a:off x="2115350" y="3222059"/>
            <a:ext cx="6725284" cy="3278504"/>
            <a:chOff x="2861310" y="2217420"/>
            <a:chExt cx="6725284" cy="3278504"/>
          </a:xfrm>
        </p:grpSpPr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CF92BA5D-A357-3352-4F63-C057D3DE7E36}"/>
                </a:ext>
              </a:extLst>
            </p:cNvPr>
            <p:cNvSpPr/>
            <p:nvPr/>
          </p:nvSpPr>
          <p:spPr>
            <a:xfrm>
              <a:off x="8461882" y="3162427"/>
              <a:ext cx="1124585" cy="231775"/>
            </a:xfrm>
            <a:custGeom>
              <a:avLst/>
              <a:gdLst/>
              <a:ahLst/>
              <a:cxnLst/>
              <a:rect l="l" t="t" r="r" b="b"/>
              <a:pathLst>
                <a:path w="1124584" h="231775">
                  <a:moveTo>
                    <a:pt x="144557" y="61293"/>
                  </a:moveTo>
                  <a:lnTo>
                    <a:pt x="137294" y="61775"/>
                  </a:lnTo>
                  <a:lnTo>
                    <a:pt x="130556" y="65150"/>
                  </a:lnTo>
                  <a:lnTo>
                    <a:pt x="0" y="166115"/>
                  </a:lnTo>
                  <a:lnTo>
                    <a:pt x="152297" y="230060"/>
                  </a:lnTo>
                  <a:lnTo>
                    <a:pt x="152462" y="230060"/>
                  </a:lnTo>
                  <a:lnTo>
                    <a:pt x="159535" y="231481"/>
                  </a:lnTo>
                  <a:lnTo>
                    <a:pt x="166687" y="230060"/>
                  </a:lnTo>
                  <a:lnTo>
                    <a:pt x="172791" y="226067"/>
                  </a:lnTo>
                  <a:lnTo>
                    <a:pt x="177038" y="219837"/>
                  </a:lnTo>
                  <a:lnTo>
                    <a:pt x="178540" y="212373"/>
                  </a:lnTo>
                  <a:lnTo>
                    <a:pt x="177149" y="205184"/>
                  </a:lnTo>
                  <a:lnTo>
                    <a:pt x="173162" y="199066"/>
                  </a:lnTo>
                  <a:lnTo>
                    <a:pt x="166877" y="194818"/>
                  </a:lnTo>
                  <a:lnTo>
                    <a:pt x="131784" y="180086"/>
                  </a:lnTo>
                  <a:lnTo>
                    <a:pt x="40005" y="180086"/>
                  </a:lnTo>
                  <a:lnTo>
                    <a:pt x="35051" y="142239"/>
                  </a:lnTo>
                  <a:lnTo>
                    <a:pt x="104949" y="133070"/>
                  </a:lnTo>
                  <a:lnTo>
                    <a:pt x="153797" y="95250"/>
                  </a:lnTo>
                  <a:lnTo>
                    <a:pt x="158779" y="89511"/>
                  </a:lnTo>
                  <a:lnTo>
                    <a:pt x="161083" y="82581"/>
                  </a:lnTo>
                  <a:lnTo>
                    <a:pt x="160601" y="75318"/>
                  </a:lnTo>
                  <a:lnTo>
                    <a:pt x="157225" y="68580"/>
                  </a:lnTo>
                  <a:lnTo>
                    <a:pt x="151487" y="63597"/>
                  </a:lnTo>
                  <a:lnTo>
                    <a:pt x="144557" y="61293"/>
                  </a:lnTo>
                  <a:close/>
                </a:path>
                <a:path w="1124584" h="231775">
                  <a:moveTo>
                    <a:pt x="104949" y="133070"/>
                  </a:moveTo>
                  <a:lnTo>
                    <a:pt x="35051" y="142239"/>
                  </a:lnTo>
                  <a:lnTo>
                    <a:pt x="40005" y="180086"/>
                  </a:lnTo>
                  <a:lnTo>
                    <a:pt x="69049" y="176275"/>
                  </a:lnTo>
                  <a:lnTo>
                    <a:pt x="49149" y="176275"/>
                  </a:lnTo>
                  <a:lnTo>
                    <a:pt x="44958" y="143637"/>
                  </a:lnTo>
                  <a:lnTo>
                    <a:pt x="91303" y="143637"/>
                  </a:lnTo>
                  <a:lnTo>
                    <a:pt x="104949" y="133070"/>
                  </a:lnTo>
                  <a:close/>
                </a:path>
                <a:path w="1124584" h="231775">
                  <a:moveTo>
                    <a:pt x="109933" y="170912"/>
                  </a:moveTo>
                  <a:lnTo>
                    <a:pt x="40005" y="180086"/>
                  </a:lnTo>
                  <a:lnTo>
                    <a:pt x="131784" y="180086"/>
                  </a:lnTo>
                  <a:lnTo>
                    <a:pt x="109933" y="170912"/>
                  </a:lnTo>
                  <a:close/>
                </a:path>
                <a:path w="1124584" h="231775">
                  <a:moveTo>
                    <a:pt x="44958" y="143637"/>
                  </a:moveTo>
                  <a:lnTo>
                    <a:pt x="49149" y="176275"/>
                  </a:lnTo>
                  <a:lnTo>
                    <a:pt x="75009" y="156252"/>
                  </a:lnTo>
                  <a:lnTo>
                    <a:pt x="44958" y="143637"/>
                  </a:lnTo>
                  <a:close/>
                </a:path>
                <a:path w="1124584" h="231775">
                  <a:moveTo>
                    <a:pt x="75009" y="156252"/>
                  </a:moveTo>
                  <a:lnTo>
                    <a:pt x="49149" y="176275"/>
                  </a:lnTo>
                  <a:lnTo>
                    <a:pt x="69049" y="176275"/>
                  </a:lnTo>
                  <a:lnTo>
                    <a:pt x="109933" y="170912"/>
                  </a:lnTo>
                  <a:lnTo>
                    <a:pt x="75009" y="156252"/>
                  </a:lnTo>
                  <a:close/>
                </a:path>
                <a:path w="1124584" h="231775">
                  <a:moveTo>
                    <a:pt x="1119377" y="0"/>
                  </a:moveTo>
                  <a:lnTo>
                    <a:pt x="104949" y="133070"/>
                  </a:lnTo>
                  <a:lnTo>
                    <a:pt x="75009" y="156252"/>
                  </a:lnTo>
                  <a:lnTo>
                    <a:pt x="109933" y="170912"/>
                  </a:lnTo>
                  <a:lnTo>
                    <a:pt x="1124331" y="37846"/>
                  </a:lnTo>
                  <a:lnTo>
                    <a:pt x="1119377" y="0"/>
                  </a:lnTo>
                  <a:close/>
                </a:path>
                <a:path w="1124584" h="231775">
                  <a:moveTo>
                    <a:pt x="91303" y="143637"/>
                  </a:moveTo>
                  <a:lnTo>
                    <a:pt x="44958" y="143637"/>
                  </a:lnTo>
                  <a:lnTo>
                    <a:pt x="75009" y="156252"/>
                  </a:lnTo>
                  <a:lnTo>
                    <a:pt x="91303" y="143637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844A8AFE-BE2C-1ED5-6EAC-92E853DF5AB1}"/>
                </a:ext>
              </a:extLst>
            </p:cNvPr>
            <p:cNvSpPr/>
            <p:nvPr/>
          </p:nvSpPr>
          <p:spPr>
            <a:xfrm>
              <a:off x="2861310" y="3555492"/>
              <a:ext cx="6471920" cy="38100"/>
            </a:xfrm>
            <a:custGeom>
              <a:avLst/>
              <a:gdLst/>
              <a:ahLst/>
              <a:cxnLst/>
              <a:rect l="l" t="t" r="r" b="b"/>
              <a:pathLst>
                <a:path w="6471920" h="38100">
                  <a:moveTo>
                    <a:pt x="0" y="38100"/>
                  </a:moveTo>
                  <a:lnTo>
                    <a:pt x="6471412" y="38100"/>
                  </a:lnTo>
                  <a:lnTo>
                    <a:pt x="6471412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BCB374F1-FA6D-C22D-93FA-5BB70DADA60C}"/>
                </a:ext>
              </a:extLst>
            </p:cNvPr>
            <p:cNvSpPr/>
            <p:nvPr/>
          </p:nvSpPr>
          <p:spPr>
            <a:xfrm>
              <a:off x="6127242" y="2236470"/>
              <a:ext cx="0" cy="3240405"/>
            </a:xfrm>
            <a:custGeom>
              <a:avLst/>
              <a:gdLst/>
              <a:ahLst/>
              <a:cxnLst/>
              <a:rect l="l" t="t" r="r" b="b"/>
              <a:pathLst>
                <a:path h="3240404">
                  <a:moveTo>
                    <a:pt x="0" y="3240023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5F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2">
            <a:extLst>
              <a:ext uri="{FF2B5EF4-FFF2-40B4-BE49-F238E27FC236}">
                <a16:creationId xmlns:a16="http://schemas.microsoft.com/office/drawing/2014/main" id="{176B7131-20DE-5BAB-9E83-4A33A908BD76}"/>
              </a:ext>
            </a:extLst>
          </p:cNvPr>
          <p:cNvSpPr txBox="1"/>
          <p:nvPr/>
        </p:nvSpPr>
        <p:spPr>
          <a:xfrm>
            <a:off x="2303817" y="4611769"/>
            <a:ext cx="1244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b="1" spc="-50" dirty="0">
                <a:cs typeface="Cambria Math"/>
              </a:rPr>
              <a:t>I</a:t>
            </a:r>
            <a:endParaRPr sz="2400" b="1" dirty="0">
              <a:cs typeface="Cambria Math"/>
            </a:endParaRP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C2225B25-2D06-97F4-D4BA-BE778DA214CE}"/>
              </a:ext>
            </a:extLst>
          </p:cNvPr>
          <p:cNvSpPr txBox="1"/>
          <p:nvPr/>
        </p:nvSpPr>
        <p:spPr>
          <a:xfrm>
            <a:off x="8191410" y="4611769"/>
            <a:ext cx="2355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b="1" spc="-25" dirty="0">
                <a:cs typeface="Cambria Math"/>
              </a:rPr>
              <a:t>II</a:t>
            </a:r>
            <a:endParaRPr sz="2400" b="1" dirty="0">
              <a:cs typeface="Cambria Math"/>
            </a:endParaRPr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0911847B-8D38-2BB7-3369-8479C768D2A0}"/>
              </a:ext>
            </a:extLst>
          </p:cNvPr>
          <p:cNvSpPr txBox="1"/>
          <p:nvPr/>
        </p:nvSpPr>
        <p:spPr>
          <a:xfrm>
            <a:off x="4161955" y="5908693"/>
            <a:ext cx="243204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en-US" sz="2400" spc="-50" dirty="0">
                <a:solidFill>
                  <a:schemeClr val="accent1"/>
                </a:solidFill>
                <a:cs typeface="Cambria Math"/>
              </a:rPr>
              <a:t>L</a:t>
            </a:r>
            <a:endParaRPr sz="2400" dirty="0">
              <a:solidFill>
                <a:schemeClr val="accent1"/>
              </a:solidFill>
              <a:cs typeface="Cambria Math"/>
            </a:endParaRPr>
          </a:p>
        </p:txBody>
      </p:sp>
      <p:sp>
        <p:nvSpPr>
          <p:cNvPr id="21" name="object 16">
            <a:extLst>
              <a:ext uri="{FF2B5EF4-FFF2-40B4-BE49-F238E27FC236}">
                <a16:creationId xmlns:a16="http://schemas.microsoft.com/office/drawing/2014/main" id="{89ACDB21-4E2C-CF40-1CED-6809033ABB2A}"/>
              </a:ext>
            </a:extLst>
          </p:cNvPr>
          <p:cNvSpPr txBox="1"/>
          <p:nvPr/>
        </p:nvSpPr>
        <p:spPr>
          <a:xfrm>
            <a:off x="6889025" y="5897390"/>
            <a:ext cx="29654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en-US" sz="2400" spc="-50" dirty="0">
                <a:solidFill>
                  <a:schemeClr val="accent1"/>
                </a:solidFill>
                <a:cs typeface="Cambria Math"/>
              </a:rPr>
              <a:t>R</a:t>
            </a:r>
            <a:endParaRPr sz="2400" dirty="0">
              <a:solidFill>
                <a:schemeClr val="accent1"/>
              </a:solidFill>
              <a:cs typeface="Cambria Math"/>
            </a:endParaRPr>
          </a:p>
        </p:txBody>
      </p:sp>
      <p:sp>
        <p:nvSpPr>
          <p:cNvPr id="22" name="object 17">
            <a:extLst>
              <a:ext uri="{FF2B5EF4-FFF2-40B4-BE49-F238E27FC236}">
                <a16:creationId xmlns:a16="http://schemas.microsoft.com/office/drawing/2014/main" id="{208AB783-10DC-CF9E-FC0F-6353757660C6}"/>
              </a:ext>
            </a:extLst>
          </p:cNvPr>
          <p:cNvSpPr txBox="1"/>
          <p:nvPr/>
        </p:nvSpPr>
        <p:spPr>
          <a:xfrm>
            <a:off x="7312951" y="4161526"/>
            <a:ext cx="34226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n-US" sz="2400" spc="-50" dirty="0">
                <a:solidFill>
                  <a:schemeClr val="accent1"/>
                </a:solidFill>
                <a:cs typeface="Cambria Math"/>
              </a:rPr>
              <a:t>m</a:t>
            </a:r>
            <a:endParaRPr sz="2400" dirty="0">
              <a:solidFill>
                <a:schemeClr val="accent1"/>
              </a:solidFill>
              <a:cs typeface="Cambria Math"/>
            </a:endParaRPr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8DDB2CA9-7603-5B76-919A-19B071456E65}"/>
              </a:ext>
            </a:extLst>
          </p:cNvPr>
          <p:cNvSpPr txBox="1"/>
          <p:nvPr/>
        </p:nvSpPr>
        <p:spPr>
          <a:xfrm>
            <a:off x="5472926" y="4135013"/>
            <a:ext cx="5819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spc="-10" dirty="0" err="1">
                <a:solidFill>
                  <a:schemeClr val="accent1"/>
                </a:solidFill>
                <a:cs typeface="Cambria Math"/>
              </a:rPr>
              <a:t>v.p</a:t>
            </a:r>
            <a:endParaRPr sz="2400" dirty="0">
              <a:solidFill>
                <a:schemeClr val="accent1"/>
              </a:solidFill>
              <a:cs typeface="Cambria Math"/>
            </a:endParaRPr>
          </a:p>
        </p:txBody>
      </p:sp>
      <p:sp>
        <p:nvSpPr>
          <p:cNvPr id="24" name="object 19">
            <a:extLst>
              <a:ext uri="{FF2B5EF4-FFF2-40B4-BE49-F238E27FC236}">
                <a16:creationId xmlns:a16="http://schemas.microsoft.com/office/drawing/2014/main" id="{0831AA0F-2868-1D89-43A5-3CBBC20F377A}"/>
              </a:ext>
            </a:extLst>
          </p:cNvPr>
          <p:cNvSpPr txBox="1"/>
          <p:nvPr/>
        </p:nvSpPr>
        <p:spPr>
          <a:xfrm>
            <a:off x="5434749" y="3327595"/>
            <a:ext cx="19685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400" spc="-50" dirty="0">
                <a:solidFill>
                  <a:schemeClr val="accent1"/>
                </a:solidFill>
                <a:cs typeface="Cambria Math"/>
              </a:rPr>
              <a:t>ℓ</a:t>
            </a:r>
            <a:endParaRPr sz="2400" dirty="0">
              <a:solidFill>
                <a:schemeClr val="accent1"/>
              </a:solidFill>
              <a:cs typeface="Cambria Math"/>
            </a:endParaRPr>
          </a:p>
        </p:txBody>
      </p:sp>
      <p:sp>
        <p:nvSpPr>
          <p:cNvPr id="25" name="object 20">
            <a:extLst>
              <a:ext uri="{FF2B5EF4-FFF2-40B4-BE49-F238E27FC236}">
                <a16:creationId xmlns:a16="http://schemas.microsoft.com/office/drawing/2014/main" id="{018CA9A0-96C0-B74D-E892-734A654D3E92}"/>
              </a:ext>
            </a:extLst>
          </p:cNvPr>
          <p:cNvSpPr txBox="1"/>
          <p:nvPr/>
        </p:nvSpPr>
        <p:spPr>
          <a:xfrm>
            <a:off x="5623724" y="5029649"/>
            <a:ext cx="45774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spc="-10" dirty="0" err="1">
                <a:solidFill>
                  <a:schemeClr val="accent1"/>
                </a:solidFill>
                <a:cs typeface="Cambria Math"/>
              </a:rPr>
              <a:t>u.p</a:t>
            </a:r>
            <a:endParaRPr sz="2400" dirty="0">
              <a:solidFill>
                <a:schemeClr val="accent1"/>
              </a:solidFill>
              <a:cs typeface="Cambria Math"/>
            </a:endParaRPr>
          </a:p>
        </p:txBody>
      </p:sp>
      <p:sp>
        <p:nvSpPr>
          <p:cNvPr id="26" name="object 21">
            <a:extLst>
              <a:ext uri="{FF2B5EF4-FFF2-40B4-BE49-F238E27FC236}">
                <a16:creationId xmlns:a16="http://schemas.microsoft.com/office/drawing/2014/main" id="{73E0015C-4E13-E274-87DF-6B280244AF08}"/>
              </a:ext>
            </a:extLst>
          </p:cNvPr>
          <p:cNvSpPr txBox="1"/>
          <p:nvPr/>
        </p:nvSpPr>
        <p:spPr>
          <a:xfrm>
            <a:off x="5780695" y="4437450"/>
            <a:ext cx="2932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spc="-50" dirty="0">
                <a:solidFill>
                  <a:schemeClr val="accent1"/>
                </a:solidFill>
                <a:cs typeface="Cambria Math"/>
              </a:rPr>
              <a:t>q</a:t>
            </a:r>
            <a:endParaRPr sz="2400" dirty="0">
              <a:solidFill>
                <a:schemeClr val="accent1"/>
              </a:solidFill>
              <a:cs typeface="Cambria Math"/>
            </a:endParaRPr>
          </a:p>
        </p:txBody>
      </p:sp>
      <p:grpSp>
        <p:nvGrpSpPr>
          <p:cNvPr id="27" name="object 22">
            <a:extLst>
              <a:ext uri="{FF2B5EF4-FFF2-40B4-BE49-F238E27FC236}">
                <a16:creationId xmlns:a16="http://schemas.microsoft.com/office/drawing/2014/main" id="{A430C176-6F8B-DEC5-F297-7C38F1C39006}"/>
              </a:ext>
            </a:extLst>
          </p:cNvPr>
          <p:cNvGrpSpPr/>
          <p:nvPr/>
        </p:nvGrpSpPr>
        <p:grpSpPr>
          <a:xfrm>
            <a:off x="2096300" y="3862900"/>
            <a:ext cx="6533515" cy="2628265"/>
            <a:chOff x="2842260" y="2858261"/>
            <a:chExt cx="6533515" cy="2628265"/>
          </a:xfrm>
        </p:grpSpPr>
        <p:sp>
          <p:nvSpPr>
            <p:cNvPr id="28" name="object 23">
              <a:extLst>
                <a:ext uri="{FF2B5EF4-FFF2-40B4-BE49-F238E27FC236}">
                  <a16:creationId xmlns:a16="http://schemas.microsoft.com/office/drawing/2014/main" id="{5323CB49-8049-E09C-7215-ED6D1A1F73AE}"/>
                </a:ext>
              </a:extLst>
            </p:cNvPr>
            <p:cNvSpPr/>
            <p:nvPr/>
          </p:nvSpPr>
          <p:spPr>
            <a:xfrm>
              <a:off x="5235702" y="3019805"/>
              <a:ext cx="4121150" cy="2447925"/>
            </a:xfrm>
            <a:custGeom>
              <a:avLst/>
              <a:gdLst/>
              <a:ahLst/>
              <a:cxnLst/>
              <a:rect l="l" t="t" r="r" b="b"/>
              <a:pathLst>
                <a:path w="4121150" h="2447925">
                  <a:moveTo>
                    <a:pt x="0" y="2447544"/>
                  </a:moveTo>
                  <a:lnTo>
                    <a:pt x="120776" y="2019300"/>
                  </a:lnTo>
                  <a:lnTo>
                    <a:pt x="1104264" y="995934"/>
                  </a:lnTo>
                  <a:lnTo>
                    <a:pt x="2368677" y="316992"/>
                  </a:lnTo>
                  <a:lnTo>
                    <a:pt x="4120896" y="0"/>
                  </a:lnTo>
                </a:path>
              </a:pathLst>
            </a:custGeom>
            <a:ln w="3810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4">
              <a:extLst>
                <a:ext uri="{FF2B5EF4-FFF2-40B4-BE49-F238E27FC236}">
                  <a16:creationId xmlns:a16="http://schemas.microsoft.com/office/drawing/2014/main" id="{CC621680-2748-CE59-045D-517DC982B31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6188" y="3819144"/>
              <a:ext cx="452628" cy="452627"/>
            </a:xfrm>
            <a:prstGeom prst="rect">
              <a:avLst/>
            </a:prstGeom>
          </p:spPr>
        </p:pic>
        <p:sp>
          <p:nvSpPr>
            <p:cNvPr id="30" name="object 25">
              <a:extLst>
                <a:ext uri="{FF2B5EF4-FFF2-40B4-BE49-F238E27FC236}">
                  <a16:creationId xmlns:a16="http://schemas.microsoft.com/office/drawing/2014/main" id="{F306717D-647E-9F30-26CE-0A04DC489630}"/>
                </a:ext>
              </a:extLst>
            </p:cNvPr>
            <p:cNvSpPr/>
            <p:nvPr/>
          </p:nvSpPr>
          <p:spPr>
            <a:xfrm>
              <a:off x="2861310" y="2940557"/>
              <a:ext cx="4726305" cy="2527300"/>
            </a:xfrm>
            <a:custGeom>
              <a:avLst/>
              <a:gdLst/>
              <a:ahLst/>
              <a:cxnLst/>
              <a:rect l="l" t="t" r="r" b="b"/>
              <a:pathLst>
                <a:path w="4726305" h="2527300">
                  <a:moveTo>
                    <a:pt x="4725923" y="2526791"/>
                  </a:moveTo>
                  <a:lnTo>
                    <a:pt x="4577715" y="1879091"/>
                  </a:lnTo>
                  <a:lnTo>
                    <a:pt x="4082288" y="1163573"/>
                  </a:lnTo>
                  <a:lnTo>
                    <a:pt x="4051648" y="1148426"/>
                  </a:lnTo>
                  <a:lnTo>
                    <a:pt x="4016339" y="1128955"/>
                  </a:lnTo>
                  <a:lnTo>
                    <a:pt x="3976943" y="1105701"/>
                  </a:lnTo>
                  <a:lnTo>
                    <a:pt x="3934045" y="1079205"/>
                  </a:lnTo>
                  <a:lnTo>
                    <a:pt x="3888227" y="1050007"/>
                  </a:lnTo>
                  <a:lnTo>
                    <a:pt x="3840075" y="1018648"/>
                  </a:lnTo>
                  <a:lnTo>
                    <a:pt x="3790171" y="985667"/>
                  </a:lnTo>
                  <a:lnTo>
                    <a:pt x="3739100" y="951605"/>
                  </a:lnTo>
                  <a:lnTo>
                    <a:pt x="3687445" y="917003"/>
                  </a:lnTo>
                  <a:lnTo>
                    <a:pt x="3635789" y="882401"/>
                  </a:lnTo>
                  <a:lnTo>
                    <a:pt x="3584718" y="848339"/>
                  </a:lnTo>
                  <a:lnTo>
                    <a:pt x="3534814" y="815358"/>
                  </a:lnTo>
                  <a:lnTo>
                    <a:pt x="3486662" y="783999"/>
                  </a:lnTo>
                  <a:lnTo>
                    <a:pt x="3440844" y="754801"/>
                  </a:lnTo>
                  <a:lnTo>
                    <a:pt x="3397946" y="728305"/>
                  </a:lnTo>
                  <a:lnTo>
                    <a:pt x="3358550" y="705051"/>
                  </a:lnTo>
                  <a:lnTo>
                    <a:pt x="3323241" y="685580"/>
                  </a:lnTo>
                  <a:lnTo>
                    <a:pt x="2015998" y="204724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26">
              <a:extLst>
                <a:ext uri="{FF2B5EF4-FFF2-40B4-BE49-F238E27FC236}">
                  <a16:creationId xmlns:a16="http://schemas.microsoft.com/office/drawing/2014/main" id="{63A9322D-695E-77E6-AA3D-F0221F70D40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9404" y="3361943"/>
              <a:ext cx="452627" cy="452627"/>
            </a:xfrm>
            <a:prstGeom prst="rect">
              <a:avLst/>
            </a:prstGeom>
          </p:spPr>
        </p:pic>
        <p:pic>
          <p:nvPicPr>
            <p:cNvPr id="32" name="object 27">
              <a:extLst>
                <a:ext uri="{FF2B5EF4-FFF2-40B4-BE49-F238E27FC236}">
                  <a16:creationId xmlns:a16="http://schemas.microsoft.com/office/drawing/2014/main" id="{9C3681AF-2A1B-4BBE-7E7E-95277788D54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8795" y="3675875"/>
              <a:ext cx="451116" cy="451116"/>
            </a:xfrm>
            <a:prstGeom prst="rect">
              <a:avLst/>
            </a:prstGeom>
          </p:spPr>
        </p:pic>
        <p:sp>
          <p:nvSpPr>
            <p:cNvPr id="33" name="object 28">
              <a:extLst>
                <a:ext uri="{FF2B5EF4-FFF2-40B4-BE49-F238E27FC236}">
                  <a16:creationId xmlns:a16="http://schemas.microsoft.com/office/drawing/2014/main" id="{DE80E059-D675-CEA9-1FEA-446EF71CCA42}"/>
                </a:ext>
              </a:extLst>
            </p:cNvPr>
            <p:cNvSpPr/>
            <p:nvPr/>
          </p:nvSpPr>
          <p:spPr>
            <a:xfrm>
              <a:off x="4573777" y="2864357"/>
              <a:ext cx="607695" cy="608330"/>
            </a:xfrm>
            <a:custGeom>
              <a:avLst/>
              <a:gdLst/>
              <a:ahLst/>
              <a:cxnLst/>
              <a:rect l="l" t="t" r="r" b="b"/>
              <a:pathLst>
                <a:path w="607695" h="608329">
                  <a:moveTo>
                    <a:pt x="460121" y="0"/>
                  </a:moveTo>
                  <a:lnTo>
                    <a:pt x="303784" y="156590"/>
                  </a:lnTo>
                  <a:lnTo>
                    <a:pt x="147447" y="0"/>
                  </a:lnTo>
                  <a:lnTo>
                    <a:pt x="0" y="147192"/>
                  </a:lnTo>
                  <a:lnTo>
                    <a:pt x="156591" y="304038"/>
                  </a:lnTo>
                  <a:lnTo>
                    <a:pt x="0" y="460882"/>
                  </a:lnTo>
                  <a:lnTo>
                    <a:pt x="147447" y="608076"/>
                  </a:lnTo>
                  <a:lnTo>
                    <a:pt x="303784" y="451484"/>
                  </a:lnTo>
                  <a:lnTo>
                    <a:pt x="460121" y="608076"/>
                  </a:lnTo>
                  <a:lnTo>
                    <a:pt x="607568" y="460882"/>
                  </a:lnTo>
                  <a:lnTo>
                    <a:pt x="450976" y="304038"/>
                  </a:lnTo>
                  <a:lnTo>
                    <a:pt x="607568" y="147192"/>
                  </a:lnTo>
                  <a:lnTo>
                    <a:pt x="46012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9">
              <a:extLst>
                <a:ext uri="{FF2B5EF4-FFF2-40B4-BE49-F238E27FC236}">
                  <a16:creationId xmlns:a16="http://schemas.microsoft.com/office/drawing/2014/main" id="{EA4CC26A-87A0-3C0D-7AEB-F61680884384}"/>
                </a:ext>
              </a:extLst>
            </p:cNvPr>
            <p:cNvSpPr/>
            <p:nvPr/>
          </p:nvSpPr>
          <p:spPr>
            <a:xfrm>
              <a:off x="4573777" y="2864357"/>
              <a:ext cx="607695" cy="608330"/>
            </a:xfrm>
            <a:custGeom>
              <a:avLst/>
              <a:gdLst/>
              <a:ahLst/>
              <a:cxnLst/>
              <a:rect l="l" t="t" r="r" b="b"/>
              <a:pathLst>
                <a:path w="607695" h="608329">
                  <a:moveTo>
                    <a:pt x="0" y="147192"/>
                  </a:moveTo>
                  <a:lnTo>
                    <a:pt x="147447" y="0"/>
                  </a:lnTo>
                  <a:lnTo>
                    <a:pt x="303784" y="156590"/>
                  </a:lnTo>
                  <a:lnTo>
                    <a:pt x="460121" y="0"/>
                  </a:lnTo>
                  <a:lnTo>
                    <a:pt x="607568" y="147192"/>
                  </a:lnTo>
                  <a:lnTo>
                    <a:pt x="450976" y="304038"/>
                  </a:lnTo>
                  <a:lnTo>
                    <a:pt x="607568" y="460882"/>
                  </a:lnTo>
                  <a:lnTo>
                    <a:pt x="460121" y="608076"/>
                  </a:lnTo>
                  <a:lnTo>
                    <a:pt x="303784" y="451484"/>
                  </a:lnTo>
                  <a:lnTo>
                    <a:pt x="147447" y="608076"/>
                  </a:lnTo>
                  <a:lnTo>
                    <a:pt x="0" y="460882"/>
                  </a:lnTo>
                  <a:lnTo>
                    <a:pt x="156591" y="304038"/>
                  </a:lnTo>
                  <a:lnTo>
                    <a:pt x="0" y="147192"/>
                  </a:lnTo>
                  <a:close/>
                </a:path>
              </a:pathLst>
            </a:custGeom>
            <a:ln w="12192">
              <a:solidFill>
                <a:srgbClr val="185F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0">
            <a:extLst>
              <a:ext uri="{FF2B5EF4-FFF2-40B4-BE49-F238E27FC236}">
                <a16:creationId xmlns:a16="http://schemas.microsoft.com/office/drawing/2014/main" id="{6A7035C7-74ED-3E62-E984-8777AB2ECE9C}"/>
              </a:ext>
            </a:extLst>
          </p:cNvPr>
          <p:cNvGrpSpPr/>
          <p:nvPr/>
        </p:nvGrpSpPr>
        <p:grpSpPr>
          <a:xfrm>
            <a:off x="4068355" y="4078546"/>
            <a:ext cx="2854960" cy="2078989"/>
            <a:chOff x="4814315" y="3073907"/>
            <a:chExt cx="2854960" cy="2078989"/>
          </a:xfrm>
        </p:grpSpPr>
        <p:pic>
          <p:nvPicPr>
            <p:cNvPr id="36" name="object 31">
              <a:extLst>
                <a:ext uri="{FF2B5EF4-FFF2-40B4-BE49-F238E27FC236}">
                  <a16:creationId xmlns:a16="http://schemas.microsoft.com/office/drawing/2014/main" id="{C31E9331-C327-A27F-636E-D6C78FF94F4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7919" y="3960875"/>
              <a:ext cx="173735" cy="173735"/>
            </a:xfrm>
            <a:prstGeom prst="rect">
              <a:avLst/>
            </a:prstGeom>
          </p:spPr>
        </p:pic>
        <p:pic>
          <p:nvPicPr>
            <p:cNvPr id="37" name="object 32">
              <a:extLst>
                <a:ext uri="{FF2B5EF4-FFF2-40B4-BE49-F238E27FC236}">
                  <a16:creationId xmlns:a16="http://schemas.microsoft.com/office/drawing/2014/main" id="{A23B13F2-D99A-70E8-1803-173F6FC1188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68539" y="4767072"/>
              <a:ext cx="137159" cy="135635"/>
            </a:xfrm>
            <a:prstGeom prst="rect">
              <a:avLst/>
            </a:prstGeom>
          </p:spPr>
        </p:pic>
        <p:pic>
          <p:nvPicPr>
            <p:cNvPr id="38" name="object 33">
              <a:extLst>
                <a:ext uri="{FF2B5EF4-FFF2-40B4-BE49-F238E27FC236}">
                  <a16:creationId xmlns:a16="http://schemas.microsoft.com/office/drawing/2014/main" id="{853B6E7A-76F9-1168-91FA-CD234A2D131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14315" y="3073907"/>
              <a:ext cx="137159" cy="137159"/>
            </a:xfrm>
            <a:prstGeom prst="rect">
              <a:avLst/>
            </a:prstGeom>
          </p:spPr>
        </p:pic>
        <p:pic>
          <p:nvPicPr>
            <p:cNvPr id="39" name="object 34">
              <a:extLst>
                <a:ext uri="{FF2B5EF4-FFF2-40B4-BE49-F238E27FC236}">
                  <a16:creationId xmlns:a16="http://schemas.microsoft.com/office/drawing/2014/main" id="{D9709403-EA21-805F-C016-9A6118AB3AF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41135" y="3503675"/>
              <a:ext cx="173736" cy="173735"/>
            </a:xfrm>
            <a:prstGeom prst="rect">
              <a:avLst/>
            </a:prstGeom>
          </p:spPr>
        </p:pic>
        <p:pic>
          <p:nvPicPr>
            <p:cNvPr id="40" name="object 35">
              <a:extLst>
                <a:ext uri="{FF2B5EF4-FFF2-40B4-BE49-F238E27FC236}">
                  <a16:creationId xmlns:a16="http://schemas.microsoft.com/office/drawing/2014/main" id="{4A41095A-E5F3-78E2-A56C-98300CE73D75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10527" y="3817619"/>
              <a:ext cx="172211" cy="172211"/>
            </a:xfrm>
            <a:prstGeom prst="rect">
              <a:avLst/>
            </a:prstGeom>
          </p:spPr>
        </p:pic>
        <p:pic>
          <p:nvPicPr>
            <p:cNvPr id="41" name="object 36">
              <a:extLst>
                <a:ext uri="{FF2B5EF4-FFF2-40B4-BE49-F238E27FC236}">
                  <a16:creationId xmlns:a16="http://schemas.microsoft.com/office/drawing/2014/main" id="{E67BEA29-64FE-F095-268A-94A9A7CAF492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82383" y="4049267"/>
              <a:ext cx="135636" cy="137159"/>
            </a:xfrm>
            <a:prstGeom prst="rect">
              <a:avLst/>
            </a:prstGeom>
          </p:spPr>
        </p:pic>
        <p:pic>
          <p:nvPicPr>
            <p:cNvPr id="43" name="object 37">
              <a:extLst>
                <a:ext uri="{FF2B5EF4-FFF2-40B4-BE49-F238E27FC236}">
                  <a16:creationId xmlns:a16="http://schemas.microsoft.com/office/drawing/2014/main" id="{0BAF98D0-FBE3-1064-6043-F28A71CBABF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31607" y="3275075"/>
              <a:ext cx="137160" cy="137160"/>
            </a:xfrm>
            <a:prstGeom prst="rect">
              <a:avLst/>
            </a:prstGeom>
          </p:spPr>
        </p:pic>
        <p:pic>
          <p:nvPicPr>
            <p:cNvPr id="44" name="object 38">
              <a:extLst>
                <a:ext uri="{FF2B5EF4-FFF2-40B4-BE49-F238E27FC236}">
                  <a16:creationId xmlns:a16="http://schemas.microsoft.com/office/drawing/2014/main" id="{03D5AC82-04D3-4ADE-1E85-2F8FA0AE9A40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79135" y="5017007"/>
              <a:ext cx="137159" cy="135635"/>
            </a:xfrm>
            <a:prstGeom prst="rect">
              <a:avLst/>
            </a:prstGeom>
          </p:spPr>
        </p:pic>
      </p:grpSp>
      <p:sp>
        <p:nvSpPr>
          <p:cNvPr id="19" name="object 14">
            <a:extLst>
              <a:ext uri="{FF2B5EF4-FFF2-40B4-BE49-F238E27FC236}">
                <a16:creationId xmlns:a16="http://schemas.microsoft.com/office/drawing/2014/main" id="{F14BC6A4-5D18-BB41-D638-937EB2ED0CD2}"/>
              </a:ext>
            </a:extLst>
          </p:cNvPr>
          <p:cNvSpPr txBox="1"/>
          <p:nvPr/>
        </p:nvSpPr>
        <p:spPr>
          <a:xfrm>
            <a:off x="2204503" y="3242252"/>
            <a:ext cx="6378823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930265" algn="l"/>
              </a:tabLst>
            </a:pPr>
            <a:r>
              <a:rPr lang="en-US" sz="2400" b="1" dirty="0">
                <a:cs typeface="Cambria Math"/>
              </a:rPr>
              <a:t>IV</a:t>
            </a:r>
            <a:r>
              <a:rPr sz="2400" dirty="0">
                <a:cs typeface="Cambria Math"/>
              </a:rPr>
              <a:t>	</a:t>
            </a:r>
            <a:r>
              <a:rPr lang="en-US" sz="2400" b="1" dirty="0">
                <a:cs typeface="Cambria Math"/>
              </a:rPr>
              <a:t>III</a:t>
            </a:r>
            <a:endParaRPr sz="2400" b="1" dirty="0">
              <a:cs typeface="Cambria Math"/>
            </a:endParaRPr>
          </a:p>
        </p:txBody>
      </p:sp>
      <p:sp>
        <p:nvSpPr>
          <p:cNvPr id="45" name="Textfeld 4">
            <a:extLst>
              <a:ext uri="{FF2B5EF4-FFF2-40B4-BE49-F238E27FC236}">
                <a16:creationId xmlns:a16="http://schemas.microsoft.com/office/drawing/2014/main" id="{75AA8F48-C56F-9E39-4F6E-DF8DE86C135C}"/>
              </a:ext>
            </a:extLst>
          </p:cNvPr>
          <p:cNvSpPr txBox="1"/>
          <p:nvPr/>
        </p:nvSpPr>
        <p:spPr>
          <a:xfrm>
            <a:off x="434816" y="1822186"/>
            <a:ext cx="97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Idea</a:t>
            </a:r>
            <a:r>
              <a:rPr lang="en-US" sz="2400" dirty="0"/>
              <a:t>: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527887"/>
      </p:ext>
    </p:extLst>
  </p:cSld>
  <p:clrMapOvr>
    <a:masterClrMapping/>
  </p:clrMapOvr>
</p:sld>
</file>

<file path=ppt/theme/theme1.xml><?xml version="1.0" encoding="utf-8"?>
<a:theme xmlns:a="http://schemas.openxmlformats.org/drawingml/2006/main" name="FU Berlin">
  <a:themeElements>
    <a:clrScheme name="FU Berlin">
      <a:dk1>
        <a:srgbClr val="000000"/>
      </a:dk1>
      <a:lt1>
        <a:srgbClr val="FFFFFF"/>
      </a:lt1>
      <a:dk2>
        <a:srgbClr val="004659"/>
      </a:dk2>
      <a:lt2>
        <a:srgbClr val="CCFF00"/>
      </a:lt2>
      <a:accent1>
        <a:srgbClr val="00A4D1"/>
      </a:accent1>
      <a:accent2>
        <a:srgbClr val="336B7A"/>
      </a:accent2>
      <a:accent3>
        <a:srgbClr val="58756A"/>
      </a:accent3>
      <a:accent4>
        <a:srgbClr val="86B0A0"/>
      </a:accent4>
      <a:accent5>
        <a:srgbClr val="E57050"/>
      </a:accent5>
      <a:accent6>
        <a:srgbClr val="813353"/>
      </a:accent6>
      <a:hlink>
        <a:srgbClr val="000000"/>
      </a:hlink>
      <a:folHlink>
        <a:srgbClr val="7F7F7F"/>
      </a:folHlink>
    </a:clrScheme>
    <a:fontScheme name="FU Berl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CDADE"/>
        </a:solidFill>
        <a:ln>
          <a:noFill/>
        </a:ln>
      </a:spPr>
      <a:bodyPr lIns="0" tIns="0" rIns="0" bIns="0" rtlCol="0" anchor="ctr">
        <a:normAutofit/>
      </a:bodyPr>
      <a:lstStyle>
        <a:defPPr algn="l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rmAutofit/>
      </a:bodyPr>
      <a:lstStyle>
        <a:defPPr algn="l">
          <a:defRPr sz="2000" dirty="0" err="1" smtClean="0"/>
        </a:defPPr>
      </a:lstStyle>
    </a:txDef>
  </a:objectDefaults>
  <a:extraClrSchemeLst/>
  <a:custClrLst>
    <a:custClr name="Blau 100%">
      <a:srgbClr val="004659"/>
    </a:custClr>
    <a:custClr name="Blau 90%">
      <a:srgbClr val="195869"/>
    </a:custClr>
    <a:custClr name="Blau 80%">
      <a:srgbClr val="336B7A"/>
    </a:custClr>
    <a:custClr name="Blau 70%">
      <a:srgbClr val="4C7D8A"/>
    </a:custClr>
    <a:custClr name="Blau 60%">
      <a:srgbClr val="66909B"/>
    </a:custClr>
    <a:custClr name="Blau 50%">
      <a:srgbClr val="7FA2AC"/>
    </a:custClr>
    <a:custClr name="Blau 40%">
      <a:srgbClr val="99B5BD"/>
    </a:custClr>
    <a:custClr name="Blau 30%">
      <a:srgbClr val="B2C7CD"/>
    </a:custClr>
    <a:custClr name="Blau 20%">
      <a:srgbClr val="CCDADE"/>
    </a:custClr>
    <a:custClr name="Blau 10%">
      <a:srgbClr val="E5ECEE"/>
    </a:custClr>
  </a:custClr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2518</Words>
  <Application>Microsoft Office PowerPoint</Application>
  <PresentationFormat>Widescreen</PresentationFormat>
  <Paragraphs>517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Aptos</vt:lpstr>
      <vt:lpstr>Arial</vt:lpstr>
      <vt:lpstr>Calibri</vt:lpstr>
      <vt:lpstr>Cambria Math</vt:lpstr>
      <vt:lpstr>Symbol</vt:lpstr>
      <vt:lpstr>FU Berlin</vt:lpstr>
      <vt:lpstr>Dynamic Algorithms in Geometry</vt:lpstr>
      <vt:lpstr>A Classic Result</vt:lpstr>
      <vt:lpstr>Dynamic Planar Lower Envelopes</vt:lpstr>
      <vt:lpstr>Dynamic Planar Lower Envelopes</vt:lpstr>
      <vt:lpstr>Dynamic Planar Lower Envelopes</vt:lpstr>
      <vt:lpstr>Dynamic Planar Lower Envelopes</vt:lpstr>
      <vt:lpstr>Dynamic Planar Lower Envelopes</vt:lpstr>
      <vt:lpstr>Dynamic Planar Lower Envelopes</vt:lpstr>
      <vt:lpstr>Dynamic Planar Lower Envelopes</vt:lpstr>
      <vt:lpstr>Dynamic Planar Lower Envelopes</vt:lpstr>
      <vt:lpstr>Dynamic Planar Lower Envelopes of Pseudolines</vt:lpstr>
      <vt:lpstr>Dynamic Planar Lower Envelopes of Pseudolines</vt:lpstr>
      <vt:lpstr>Dynamic Planar Lower Envelopes of Pseudolines</vt:lpstr>
      <vt:lpstr>Dynamic Planar Lower Envelopes of Pseudolines</vt:lpstr>
      <vt:lpstr>Dynamic Planar Lower Envelopes of Pseudolines</vt:lpstr>
      <vt:lpstr>Dynamic Planar Lower Envelopes of Pseudolines</vt:lpstr>
      <vt:lpstr>Dynamic Planar Lower Envelopes of Pseudolines</vt:lpstr>
      <vt:lpstr>Dynamic Planar Lower Envelopes of Pseudolines</vt:lpstr>
      <vt:lpstr>Dynamic Planar Lower Envelopes </vt:lpstr>
      <vt:lpstr>Dynamic Lower Envelopes in R³</vt:lpstr>
      <vt:lpstr>Dynamic Lower Envelopes in R³</vt:lpstr>
      <vt:lpstr>Dynamic Lower Envelopes in R³</vt:lpstr>
      <vt:lpstr>Dynamic Lower Envelopes in R³</vt:lpstr>
      <vt:lpstr>Dynamic Lower Envelopes in R³</vt:lpstr>
      <vt:lpstr>Dynamic Lower Envelopes in R³</vt:lpstr>
      <vt:lpstr>Disk Graphs</vt:lpstr>
      <vt:lpstr>Dynamic Connectivity</vt:lpstr>
      <vt:lpstr>Dynamic Connectivity</vt:lpstr>
      <vt:lpstr>Dynamic Connectivity</vt:lpstr>
      <vt:lpstr>Dynamic Connectivity in Unit Disk Graphs</vt:lpstr>
      <vt:lpstr>Dynamic Connectivity in Unit Disk Graphs</vt:lpstr>
      <vt:lpstr>Dynamic Connectivity in Unit Disk Graphs</vt:lpstr>
      <vt:lpstr>Dynamic Connectivity in Unit Disk Graphs</vt:lpstr>
      <vt:lpstr>Dynamic Connectivity in Unit Disk Graphs</vt:lpstr>
      <vt:lpstr>The Grid Graph</vt:lpstr>
      <vt:lpstr>The Grid Graph</vt:lpstr>
      <vt:lpstr>The Grid Graph</vt:lpstr>
      <vt:lpstr>The Grid Graph</vt:lpstr>
      <vt:lpstr>Dynamic Connectivity in Unit Disk Graphs</vt:lpstr>
      <vt:lpstr>Dynamic Connectivity in Unit Disk Graphs</vt:lpstr>
      <vt:lpstr>Dynamic Connectivity in Unit Disk Graphs</vt:lpstr>
      <vt:lpstr>Dynamic Connectivity in Unit Disk Graphs</vt:lpstr>
      <vt:lpstr>Dynamic Connectivity in Unit Disk Graphs</vt:lpstr>
      <vt:lpstr>Dynamic Connectivity in Unit Disk Graphs</vt:lpstr>
      <vt:lpstr>Dynamic Connectivity in Unit Disk Graphs</vt:lpstr>
      <vt:lpstr>Dynamic Connectivity in Unit Disk Graphs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qqiS1vIdtwMIp9gO</dc:creator>
  <cp:lastModifiedBy>qqiS1vIdtwMIp9gO</cp:lastModifiedBy>
  <cp:revision>408</cp:revision>
  <dcterms:created xsi:type="dcterms:W3CDTF">2024-11-05T21:15:07Z</dcterms:created>
  <dcterms:modified xsi:type="dcterms:W3CDTF">2025-05-20T05:15:33Z</dcterms:modified>
</cp:coreProperties>
</file>